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48" r:id="rId5"/>
    <p:sldMasterId id="2147483665" r:id="rId6"/>
    <p:sldMasterId id="2147483663" r:id="rId7"/>
    <p:sldMasterId id="2147483667" r:id="rId8"/>
    <p:sldMasterId id="2147483669" r:id="rId9"/>
  </p:sldMasterIdLst>
  <p:notesMasterIdLst>
    <p:notesMasterId r:id="rId23"/>
  </p:notesMasterIdLst>
  <p:handoutMasterIdLst>
    <p:handoutMasterId r:id="rId24"/>
  </p:handoutMasterIdLst>
  <p:sldIdLst>
    <p:sldId id="486" r:id="rId10"/>
    <p:sldId id="485" r:id="rId11"/>
    <p:sldId id="490" r:id="rId12"/>
    <p:sldId id="517" r:id="rId13"/>
    <p:sldId id="484" r:id="rId14"/>
    <p:sldId id="521" r:id="rId15"/>
    <p:sldId id="524" r:id="rId16"/>
    <p:sldId id="520" r:id="rId17"/>
    <p:sldId id="522" r:id="rId18"/>
    <p:sldId id="523" r:id="rId19"/>
    <p:sldId id="489" r:id="rId20"/>
    <p:sldId id="519" r:id="rId21"/>
    <p:sldId id="487" r:id="rId2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ortada" id="{D6C8BAB1-F080-4782-A0B1-542C90DB009C}">
          <p14:sldIdLst>
            <p14:sldId id="486"/>
          </p14:sldIdLst>
        </p14:section>
        <p14:section name="Contenido" id="{2E0D4353-F94A-49A8-98B5-0C5840E0C396}">
          <p14:sldIdLst>
            <p14:sldId id="485"/>
          </p14:sldIdLst>
        </p14:section>
        <p14:section name="Presentación Glezco" id="{1DB7892F-246B-42A0-8C4E-0817F0C755EE}">
          <p14:sldIdLst>
            <p14:sldId id="490"/>
            <p14:sldId id="517"/>
          </p14:sldIdLst>
        </p14:section>
        <p14:section name="Objeto de la oferta" id="{9AB9DFFC-85D1-46DA-9CB1-AE1907B595E8}">
          <p14:sldIdLst>
            <p14:sldId id="484"/>
            <p14:sldId id="521"/>
            <p14:sldId id="524"/>
            <p14:sldId id="520"/>
            <p14:sldId id="522"/>
            <p14:sldId id="523"/>
          </p14:sldIdLst>
        </p14:section>
        <p14:section name="Presupuesto y aceptación" id="{F31ACDE9-E4C6-4AD1-8276-3D6DB08EC65B}">
          <p14:sldIdLst>
            <p14:sldId id="489"/>
            <p14:sldId id="519"/>
          </p14:sldIdLst>
        </p14:section>
        <p14:section name="Anexo condiciones colaboración" id="{E1BCF05D-B380-40BC-A529-B763DB163783}">
          <p14:sldIdLst/>
        </p14:section>
        <p14:section name="Cierre" id="{B9039BDE-C85F-41BA-91A0-8B5D5A3E292E}">
          <p14:sldIdLst>
            <p14:sldId id="48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162C4C"/>
    <a:srgbClr val="001746"/>
    <a:srgbClr val="000000"/>
    <a:srgbClr val="3B45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BF498-49BD-49B8-8F80-6FAF74BCF5A4}" v="57" dt="2025-07-14T15:09:05.185"/>
    <p1510:client id="{4014F567-4388-332D-9F8E-1D2D11EAB6F8}" v="68" dt="2025-07-14T08:44:48.0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blo Muniz" userId="S::pmuniz@glezco.com::359751eb-d310-43af-a190-e4f529e5fbee" providerId="AD" clId="Web-{4014F567-4388-332D-9F8E-1D2D11EAB6F8}"/>
    <pc:docChg chg="modSld sldOrd">
      <pc:chgData name="Pablo Muniz" userId="S::pmuniz@glezco.com::359751eb-d310-43af-a190-e4f529e5fbee" providerId="AD" clId="Web-{4014F567-4388-332D-9F8E-1D2D11EAB6F8}" dt="2025-07-14T08:44:35.328" v="46"/>
      <pc:docMkLst>
        <pc:docMk/>
      </pc:docMkLst>
      <pc:sldChg chg="delSp modSp">
        <pc:chgData name="Pablo Muniz" userId="S::pmuniz@glezco.com::359751eb-d310-43af-a190-e4f529e5fbee" providerId="AD" clId="Web-{4014F567-4388-332D-9F8E-1D2D11EAB6F8}" dt="2025-07-14T08:44:35.328" v="46"/>
        <pc:sldMkLst>
          <pc:docMk/>
          <pc:sldMk cId="1222452559" sldId="519"/>
        </pc:sldMkLst>
        <pc:spChg chg="del">
          <ac:chgData name="Pablo Muniz" userId="S::pmuniz@glezco.com::359751eb-d310-43af-a190-e4f529e5fbee" providerId="AD" clId="Web-{4014F567-4388-332D-9F8E-1D2D11EAB6F8}" dt="2025-07-14T08:44:13.155" v="44"/>
          <ac:spMkLst>
            <pc:docMk/>
            <pc:sldMk cId="1222452559" sldId="519"/>
            <ac:spMk id="6" creationId="{7503F75B-7961-504E-FC3F-CC3B3CDD8CFE}"/>
          </ac:spMkLst>
        </pc:spChg>
        <pc:graphicFrameChg chg="mod modGraphic">
          <ac:chgData name="Pablo Muniz" userId="S::pmuniz@glezco.com::359751eb-d310-43af-a190-e4f529e5fbee" providerId="AD" clId="Web-{4014F567-4388-332D-9F8E-1D2D11EAB6F8}" dt="2025-07-14T08:44:35.328" v="46"/>
          <ac:graphicFrameMkLst>
            <pc:docMk/>
            <pc:sldMk cId="1222452559" sldId="519"/>
            <ac:graphicFrameMk id="4" creationId="{52D012E2-753B-567A-FF68-C99BF2670CD5}"/>
          </ac:graphicFrameMkLst>
        </pc:graphicFrameChg>
      </pc:sldChg>
      <pc:sldChg chg="modSp">
        <pc:chgData name="Pablo Muniz" userId="S::pmuniz@glezco.com::359751eb-d310-43af-a190-e4f529e5fbee" providerId="AD" clId="Web-{4014F567-4388-332D-9F8E-1D2D11EAB6F8}" dt="2025-07-14T08:43:31.887" v="43" actId="20577"/>
        <pc:sldMkLst>
          <pc:docMk/>
          <pc:sldMk cId="1300667822" sldId="520"/>
        </pc:sldMkLst>
        <pc:spChg chg="mod">
          <ac:chgData name="Pablo Muniz" userId="S::pmuniz@glezco.com::359751eb-d310-43af-a190-e4f529e5fbee" providerId="AD" clId="Web-{4014F567-4388-332D-9F8E-1D2D11EAB6F8}" dt="2025-07-14T08:43:31.887" v="43" actId="20577"/>
          <ac:spMkLst>
            <pc:docMk/>
            <pc:sldMk cId="1300667822" sldId="520"/>
            <ac:spMk id="3" creationId="{75B273E2-9184-0738-363E-67C6F3BC46F6}"/>
          </ac:spMkLst>
        </pc:spChg>
        <pc:spChg chg="mod">
          <ac:chgData name="Pablo Muniz" userId="S::pmuniz@glezco.com::359751eb-d310-43af-a190-e4f529e5fbee" providerId="AD" clId="Web-{4014F567-4388-332D-9F8E-1D2D11EAB6F8}" dt="2025-07-14T08:42:53.761" v="38" actId="20577"/>
          <ac:spMkLst>
            <pc:docMk/>
            <pc:sldMk cId="1300667822" sldId="520"/>
            <ac:spMk id="4" creationId="{21774864-D807-DAB3-266D-D9A90F2E37FB}"/>
          </ac:spMkLst>
        </pc:spChg>
      </pc:sldChg>
      <pc:sldChg chg="modSp ord">
        <pc:chgData name="Pablo Muniz" userId="S::pmuniz@glezco.com::359751eb-d310-43af-a190-e4f529e5fbee" providerId="AD" clId="Web-{4014F567-4388-332D-9F8E-1D2D11EAB6F8}" dt="2025-07-14T08:43:23.215" v="41" actId="20577"/>
        <pc:sldMkLst>
          <pc:docMk/>
          <pc:sldMk cId="3914085858" sldId="521"/>
        </pc:sldMkLst>
        <pc:spChg chg="mod">
          <ac:chgData name="Pablo Muniz" userId="S::pmuniz@glezco.com::359751eb-d310-43af-a190-e4f529e5fbee" providerId="AD" clId="Web-{4014F567-4388-332D-9F8E-1D2D11EAB6F8}" dt="2025-07-14T08:43:23.215" v="41" actId="20577"/>
          <ac:spMkLst>
            <pc:docMk/>
            <pc:sldMk cId="3914085858" sldId="521"/>
            <ac:spMk id="3" creationId="{EFCC1D00-8FCA-BA37-0CF4-0CD761733AFA}"/>
          </ac:spMkLst>
        </pc:spChg>
      </pc:sldChg>
      <pc:sldChg chg="modSp">
        <pc:chgData name="Pablo Muniz" userId="S::pmuniz@glezco.com::359751eb-d310-43af-a190-e4f529e5fbee" providerId="AD" clId="Web-{4014F567-4388-332D-9F8E-1D2D11EAB6F8}" dt="2025-07-14T08:43:27.528" v="42" actId="20577"/>
        <pc:sldMkLst>
          <pc:docMk/>
          <pc:sldMk cId="3509126417" sldId="524"/>
        </pc:sldMkLst>
        <pc:spChg chg="mod">
          <ac:chgData name="Pablo Muniz" userId="S::pmuniz@glezco.com::359751eb-d310-43af-a190-e4f529e5fbee" providerId="AD" clId="Web-{4014F567-4388-332D-9F8E-1D2D11EAB6F8}" dt="2025-07-14T08:43:27.528" v="42" actId="20577"/>
          <ac:spMkLst>
            <pc:docMk/>
            <pc:sldMk cId="3509126417" sldId="524"/>
            <ac:spMk id="3" creationId="{16E0F0D0-025D-DCB4-7BC4-62A82CEDE071}"/>
          </ac:spMkLst>
        </pc:spChg>
      </pc:sldChg>
    </pc:docChg>
  </pc:docChgLst>
  <pc:docChgLst>
    <pc:chgData name="Samuel Limorti" userId="d8e70ca9-3839-4687-a5e1-6cf65f149c2a" providerId="ADAL" clId="{110BF498-49BD-49B8-8F80-6FAF74BCF5A4}"/>
    <pc:docChg chg="undo custSel modSld">
      <pc:chgData name="Samuel Limorti" userId="d8e70ca9-3839-4687-a5e1-6cf65f149c2a" providerId="ADAL" clId="{110BF498-49BD-49B8-8F80-6FAF74BCF5A4}" dt="2025-07-14T15:13:23.051" v="693" actId="20577"/>
      <pc:docMkLst>
        <pc:docMk/>
      </pc:docMkLst>
      <pc:sldChg chg="modSp mod">
        <pc:chgData name="Samuel Limorti" userId="d8e70ca9-3839-4687-a5e1-6cf65f149c2a" providerId="ADAL" clId="{110BF498-49BD-49B8-8F80-6FAF74BCF5A4}" dt="2025-07-14T15:08:36.913" v="640"/>
        <pc:sldMkLst>
          <pc:docMk/>
          <pc:sldMk cId="2815017278" sldId="484"/>
        </pc:sldMkLst>
        <pc:spChg chg="mod">
          <ac:chgData name="Samuel Limorti" userId="d8e70ca9-3839-4687-a5e1-6cf65f149c2a" providerId="ADAL" clId="{110BF498-49BD-49B8-8F80-6FAF74BCF5A4}" dt="2025-07-14T15:08:36.913" v="640"/>
          <ac:spMkLst>
            <pc:docMk/>
            <pc:sldMk cId="2815017278" sldId="484"/>
            <ac:spMk id="2" creationId="{65BC93BF-0BA7-14FD-D1F7-60BEC5083C87}"/>
          </ac:spMkLst>
        </pc:spChg>
      </pc:sldChg>
      <pc:sldChg chg="modSp mod">
        <pc:chgData name="Samuel Limorti" userId="d8e70ca9-3839-4687-a5e1-6cf65f149c2a" providerId="ADAL" clId="{110BF498-49BD-49B8-8F80-6FAF74BCF5A4}" dt="2025-07-14T15:07:34.971" v="629" actId="113"/>
        <pc:sldMkLst>
          <pc:docMk/>
          <pc:sldMk cId="725310746" sldId="485"/>
        </pc:sldMkLst>
        <pc:spChg chg="mod">
          <ac:chgData name="Samuel Limorti" userId="d8e70ca9-3839-4687-a5e1-6cf65f149c2a" providerId="ADAL" clId="{110BF498-49BD-49B8-8F80-6FAF74BCF5A4}" dt="2025-07-14T15:07:34.971" v="629" actId="113"/>
          <ac:spMkLst>
            <pc:docMk/>
            <pc:sldMk cId="725310746" sldId="485"/>
            <ac:spMk id="2" creationId="{9C9A61E9-E047-5C9A-9770-37E793473D58}"/>
          </ac:spMkLst>
        </pc:spChg>
      </pc:sldChg>
      <pc:sldChg chg="modSp mod">
        <pc:chgData name="Samuel Limorti" userId="d8e70ca9-3839-4687-a5e1-6cf65f149c2a" providerId="ADAL" clId="{110BF498-49BD-49B8-8F80-6FAF74BCF5A4}" dt="2025-07-14T15:06:14.018" v="619" actId="14100"/>
        <pc:sldMkLst>
          <pc:docMk/>
          <pc:sldMk cId="1166421954" sldId="486"/>
        </pc:sldMkLst>
        <pc:spChg chg="mod">
          <ac:chgData name="Samuel Limorti" userId="d8e70ca9-3839-4687-a5e1-6cf65f149c2a" providerId="ADAL" clId="{110BF498-49BD-49B8-8F80-6FAF74BCF5A4}" dt="2025-07-14T15:06:14.018" v="619" actId="14100"/>
          <ac:spMkLst>
            <pc:docMk/>
            <pc:sldMk cId="1166421954" sldId="486"/>
            <ac:spMk id="4" creationId="{1E46ABFC-0203-8982-E086-6FA50B395548}"/>
          </ac:spMkLst>
        </pc:spChg>
      </pc:sldChg>
      <pc:sldChg chg="modSp mod">
        <pc:chgData name="Samuel Limorti" userId="d8e70ca9-3839-4687-a5e1-6cf65f149c2a" providerId="ADAL" clId="{110BF498-49BD-49B8-8F80-6FAF74BCF5A4}" dt="2025-07-14T14:49:57.028" v="373" actId="20577"/>
        <pc:sldMkLst>
          <pc:docMk/>
          <pc:sldMk cId="3667969709" sldId="489"/>
        </pc:sldMkLst>
        <pc:spChg chg="mod">
          <ac:chgData name="Samuel Limorti" userId="d8e70ca9-3839-4687-a5e1-6cf65f149c2a" providerId="ADAL" clId="{110BF498-49BD-49B8-8F80-6FAF74BCF5A4}" dt="2025-07-14T14:49:57.028" v="373" actId="20577"/>
          <ac:spMkLst>
            <pc:docMk/>
            <pc:sldMk cId="3667969709" sldId="489"/>
            <ac:spMk id="2" creationId="{97529F46-619C-48D7-47D8-BBCEC62EAF93}"/>
          </ac:spMkLst>
        </pc:spChg>
      </pc:sldChg>
      <pc:sldChg chg="addSp delSp modSp mod">
        <pc:chgData name="Samuel Limorti" userId="d8e70ca9-3839-4687-a5e1-6cf65f149c2a" providerId="ADAL" clId="{110BF498-49BD-49B8-8F80-6FAF74BCF5A4}" dt="2025-07-14T15:08:19.690" v="636"/>
        <pc:sldMkLst>
          <pc:docMk/>
          <pc:sldMk cId="2344874656" sldId="490"/>
        </pc:sldMkLst>
        <pc:spChg chg="mod">
          <ac:chgData name="Samuel Limorti" userId="d8e70ca9-3839-4687-a5e1-6cf65f149c2a" providerId="ADAL" clId="{110BF498-49BD-49B8-8F80-6FAF74BCF5A4}" dt="2025-07-14T15:08:19.690" v="636"/>
          <ac:spMkLst>
            <pc:docMk/>
            <pc:sldMk cId="2344874656" sldId="490"/>
            <ac:spMk id="2" creationId="{85406EB2-FA17-8334-EB70-3FB2F46BA22F}"/>
          </ac:spMkLst>
        </pc:spChg>
        <pc:spChg chg="add">
          <ac:chgData name="Samuel Limorti" userId="d8e70ca9-3839-4687-a5e1-6cf65f149c2a" providerId="ADAL" clId="{110BF498-49BD-49B8-8F80-6FAF74BCF5A4}" dt="2025-07-14T15:07:52.913" v="630"/>
          <ac:spMkLst>
            <pc:docMk/>
            <pc:sldMk cId="2344874656" sldId="490"/>
            <ac:spMk id="3" creationId="{03C89B97-B32C-5E7E-F642-9DBBF0230C2C}"/>
          </ac:spMkLst>
        </pc:spChg>
        <pc:spChg chg="add del mod">
          <ac:chgData name="Samuel Limorti" userId="d8e70ca9-3839-4687-a5e1-6cf65f149c2a" providerId="ADAL" clId="{110BF498-49BD-49B8-8F80-6FAF74BCF5A4}" dt="2025-07-14T15:08:09.721" v="634" actId="478"/>
          <ac:spMkLst>
            <pc:docMk/>
            <pc:sldMk cId="2344874656" sldId="490"/>
            <ac:spMk id="4" creationId="{67A7F334-AC96-B964-F03B-E46D9F006214}"/>
          </ac:spMkLst>
        </pc:spChg>
      </pc:sldChg>
      <pc:sldChg chg="addSp modSp mod">
        <pc:chgData name="Samuel Limorti" userId="d8e70ca9-3839-4687-a5e1-6cf65f149c2a" providerId="ADAL" clId="{110BF498-49BD-49B8-8F80-6FAF74BCF5A4}" dt="2025-07-14T15:09:28.236" v="652" actId="403"/>
        <pc:sldMkLst>
          <pc:docMk/>
          <pc:sldMk cId="3180043875" sldId="517"/>
        </pc:sldMkLst>
        <pc:spChg chg="mod">
          <ac:chgData name="Samuel Limorti" userId="d8e70ca9-3839-4687-a5e1-6cf65f149c2a" providerId="ADAL" clId="{110BF498-49BD-49B8-8F80-6FAF74BCF5A4}" dt="2025-07-14T15:08:26.107" v="638"/>
          <ac:spMkLst>
            <pc:docMk/>
            <pc:sldMk cId="3180043875" sldId="517"/>
            <ac:spMk id="2" creationId="{0135F5FC-80DD-1321-C160-64323DE3DEBA}"/>
          </ac:spMkLst>
        </pc:spChg>
        <pc:spChg chg="add">
          <ac:chgData name="Samuel Limorti" userId="d8e70ca9-3839-4687-a5e1-6cf65f149c2a" providerId="ADAL" clId="{110BF498-49BD-49B8-8F80-6FAF74BCF5A4}" dt="2025-07-14T14:11:03.190" v="0"/>
          <ac:spMkLst>
            <pc:docMk/>
            <pc:sldMk cId="3180043875" sldId="517"/>
            <ac:spMk id="3" creationId="{3E9E3830-54C0-97B5-DB0F-6E8DCB45D446}"/>
          </ac:spMkLst>
        </pc:spChg>
        <pc:spChg chg="add">
          <ac:chgData name="Samuel Limorti" userId="d8e70ca9-3839-4687-a5e1-6cf65f149c2a" providerId="ADAL" clId="{110BF498-49BD-49B8-8F80-6FAF74BCF5A4}" dt="2025-07-14T14:11:03.190" v="0"/>
          <ac:spMkLst>
            <pc:docMk/>
            <pc:sldMk cId="3180043875" sldId="517"/>
            <ac:spMk id="4" creationId="{530B84BE-B199-17E9-426E-4CBBDDAA807E}"/>
          </ac:spMkLst>
        </pc:spChg>
        <pc:spChg chg="mod">
          <ac:chgData name="Samuel Limorti" userId="d8e70ca9-3839-4687-a5e1-6cf65f149c2a" providerId="ADAL" clId="{110BF498-49BD-49B8-8F80-6FAF74BCF5A4}" dt="2025-07-14T15:09:28.236" v="652" actId="403"/>
          <ac:spMkLst>
            <pc:docMk/>
            <pc:sldMk cId="3180043875" sldId="517"/>
            <ac:spMk id="5" creationId="{B6B11DB0-193C-AD9D-C7F0-77F106F1F5AC}"/>
          </ac:spMkLst>
        </pc:spChg>
        <pc:spChg chg="add">
          <ac:chgData name="Samuel Limorti" userId="d8e70ca9-3839-4687-a5e1-6cf65f149c2a" providerId="ADAL" clId="{110BF498-49BD-49B8-8F80-6FAF74BCF5A4}" dt="2025-07-14T14:11:03.190" v="0"/>
          <ac:spMkLst>
            <pc:docMk/>
            <pc:sldMk cId="3180043875" sldId="517"/>
            <ac:spMk id="6" creationId="{759FC3B4-AA14-B515-4C65-B1337141A31B}"/>
          </ac:spMkLst>
        </pc:spChg>
      </pc:sldChg>
      <pc:sldChg chg="modSp mod">
        <pc:chgData name="Samuel Limorti" userId="d8e70ca9-3839-4687-a5e1-6cf65f149c2a" providerId="ADAL" clId="{110BF498-49BD-49B8-8F80-6FAF74BCF5A4}" dt="2025-07-14T15:13:23.051" v="693" actId="20577"/>
        <pc:sldMkLst>
          <pc:docMk/>
          <pc:sldMk cId="1222452559" sldId="519"/>
        </pc:sldMkLst>
        <pc:spChg chg="mod">
          <ac:chgData name="Samuel Limorti" userId="d8e70ca9-3839-4687-a5e1-6cf65f149c2a" providerId="ADAL" clId="{110BF498-49BD-49B8-8F80-6FAF74BCF5A4}" dt="2025-07-14T14:52:02.966" v="387" actId="20577"/>
          <ac:spMkLst>
            <pc:docMk/>
            <pc:sldMk cId="1222452559" sldId="519"/>
            <ac:spMk id="2" creationId="{0135F5FC-80DD-1321-C160-64323DE3DEBA}"/>
          </ac:spMkLst>
        </pc:spChg>
        <pc:spChg chg="mod">
          <ac:chgData name="Samuel Limorti" userId="d8e70ca9-3839-4687-a5e1-6cf65f149c2a" providerId="ADAL" clId="{110BF498-49BD-49B8-8F80-6FAF74BCF5A4}" dt="2025-07-14T15:13:23.051" v="693" actId="20577"/>
          <ac:spMkLst>
            <pc:docMk/>
            <pc:sldMk cId="1222452559" sldId="519"/>
            <ac:spMk id="3" creationId="{7EC775A9-9F91-86FF-2042-6D9EFC5D9E14}"/>
          </ac:spMkLst>
        </pc:spChg>
        <pc:graphicFrameChg chg="mod modGraphic">
          <ac:chgData name="Samuel Limorti" userId="d8e70ca9-3839-4687-a5e1-6cf65f149c2a" providerId="ADAL" clId="{110BF498-49BD-49B8-8F80-6FAF74BCF5A4}" dt="2025-07-14T15:11:30.284" v="679" actId="20577"/>
          <ac:graphicFrameMkLst>
            <pc:docMk/>
            <pc:sldMk cId="1222452559" sldId="519"/>
            <ac:graphicFrameMk id="4" creationId="{52D012E2-753B-567A-FF68-C99BF2670CD5}"/>
          </ac:graphicFrameMkLst>
        </pc:graphicFrameChg>
      </pc:sldChg>
      <pc:sldChg chg="addSp modSp mod">
        <pc:chgData name="Samuel Limorti" userId="d8e70ca9-3839-4687-a5e1-6cf65f149c2a" providerId="ADAL" clId="{110BF498-49BD-49B8-8F80-6FAF74BCF5A4}" dt="2025-07-14T15:10:08.587" v="664" actId="403"/>
        <pc:sldMkLst>
          <pc:docMk/>
          <pc:sldMk cId="1300667822" sldId="520"/>
        </pc:sldMkLst>
        <pc:spChg chg="mod">
          <ac:chgData name="Samuel Limorti" userId="d8e70ca9-3839-4687-a5e1-6cf65f149c2a" providerId="ADAL" clId="{110BF498-49BD-49B8-8F80-6FAF74BCF5A4}" dt="2025-07-14T15:08:54.946" v="646"/>
          <ac:spMkLst>
            <pc:docMk/>
            <pc:sldMk cId="1300667822" sldId="520"/>
            <ac:spMk id="2" creationId="{EBEC9CA8-1B1E-3648-92B8-73CC1CD8661F}"/>
          </ac:spMkLst>
        </pc:spChg>
        <pc:spChg chg="mod">
          <ac:chgData name="Samuel Limorti" userId="d8e70ca9-3839-4687-a5e1-6cf65f149c2a" providerId="ADAL" clId="{110BF498-49BD-49B8-8F80-6FAF74BCF5A4}" dt="2025-07-14T15:10:03.385" v="662" actId="255"/>
          <ac:spMkLst>
            <pc:docMk/>
            <pc:sldMk cId="1300667822" sldId="520"/>
            <ac:spMk id="3" creationId="{75B273E2-9184-0738-363E-67C6F3BC46F6}"/>
          </ac:spMkLst>
        </pc:spChg>
        <pc:spChg chg="mod">
          <ac:chgData name="Samuel Limorti" userId="d8e70ca9-3839-4687-a5e1-6cf65f149c2a" providerId="ADAL" clId="{110BF498-49BD-49B8-8F80-6FAF74BCF5A4}" dt="2025-07-14T15:10:08.587" v="664" actId="403"/>
          <ac:spMkLst>
            <pc:docMk/>
            <pc:sldMk cId="1300667822" sldId="520"/>
            <ac:spMk id="4" creationId="{21774864-D807-DAB3-266D-D9A90F2E37FB}"/>
          </ac:spMkLst>
        </pc:spChg>
        <pc:spChg chg="add">
          <ac:chgData name="Samuel Limorti" userId="d8e70ca9-3839-4687-a5e1-6cf65f149c2a" providerId="ADAL" clId="{110BF498-49BD-49B8-8F80-6FAF74BCF5A4}" dt="2025-07-14T14:28:26.153" v="165"/>
          <ac:spMkLst>
            <pc:docMk/>
            <pc:sldMk cId="1300667822" sldId="520"/>
            <ac:spMk id="5" creationId="{1DFFB19C-4AA3-77EF-43FD-7C088DEDD466}"/>
          </ac:spMkLst>
        </pc:spChg>
        <pc:spChg chg="add">
          <ac:chgData name="Samuel Limorti" userId="d8e70ca9-3839-4687-a5e1-6cf65f149c2a" providerId="ADAL" clId="{110BF498-49BD-49B8-8F80-6FAF74BCF5A4}" dt="2025-07-14T14:28:26.153" v="165"/>
          <ac:spMkLst>
            <pc:docMk/>
            <pc:sldMk cId="1300667822" sldId="520"/>
            <ac:spMk id="6" creationId="{955BF8D5-1E92-73C0-F519-5B3657DCC4F5}"/>
          </ac:spMkLst>
        </pc:spChg>
        <pc:spChg chg="add">
          <ac:chgData name="Samuel Limorti" userId="d8e70ca9-3839-4687-a5e1-6cf65f149c2a" providerId="ADAL" clId="{110BF498-49BD-49B8-8F80-6FAF74BCF5A4}" dt="2025-07-14T14:28:26.153" v="165"/>
          <ac:spMkLst>
            <pc:docMk/>
            <pc:sldMk cId="1300667822" sldId="520"/>
            <ac:spMk id="7" creationId="{EECF56EE-C451-6B00-1F3D-83F12BC2B2F6}"/>
          </ac:spMkLst>
        </pc:spChg>
      </pc:sldChg>
      <pc:sldChg chg="addSp modSp mod">
        <pc:chgData name="Samuel Limorti" userId="d8e70ca9-3839-4687-a5e1-6cf65f149c2a" providerId="ADAL" clId="{110BF498-49BD-49B8-8F80-6FAF74BCF5A4}" dt="2025-07-14T15:09:43.123" v="656" actId="403"/>
        <pc:sldMkLst>
          <pc:docMk/>
          <pc:sldMk cId="3914085858" sldId="521"/>
        </pc:sldMkLst>
        <pc:spChg chg="mod">
          <ac:chgData name="Samuel Limorti" userId="d8e70ca9-3839-4687-a5e1-6cf65f149c2a" providerId="ADAL" clId="{110BF498-49BD-49B8-8F80-6FAF74BCF5A4}" dt="2025-07-14T15:08:47.596" v="642"/>
          <ac:spMkLst>
            <pc:docMk/>
            <pc:sldMk cId="3914085858" sldId="521"/>
            <ac:spMk id="2" creationId="{BB6F6E13-A0AD-5531-AE26-255A47FB9B05}"/>
          </ac:spMkLst>
        </pc:spChg>
        <pc:spChg chg="mod">
          <ac:chgData name="Samuel Limorti" userId="d8e70ca9-3839-4687-a5e1-6cf65f149c2a" providerId="ADAL" clId="{110BF498-49BD-49B8-8F80-6FAF74BCF5A4}" dt="2025-07-14T15:09:38.601" v="654" actId="403"/>
          <ac:spMkLst>
            <pc:docMk/>
            <pc:sldMk cId="3914085858" sldId="521"/>
            <ac:spMk id="3" creationId="{EFCC1D00-8FCA-BA37-0CF4-0CD761733AFA}"/>
          </ac:spMkLst>
        </pc:spChg>
        <pc:spChg chg="mod">
          <ac:chgData name="Samuel Limorti" userId="d8e70ca9-3839-4687-a5e1-6cf65f149c2a" providerId="ADAL" clId="{110BF498-49BD-49B8-8F80-6FAF74BCF5A4}" dt="2025-07-14T15:09:43.123" v="656" actId="403"/>
          <ac:spMkLst>
            <pc:docMk/>
            <pc:sldMk cId="3914085858" sldId="521"/>
            <ac:spMk id="4" creationId="{07F940D6-2356-E50D-B8B8-99CEC8ACE2E2}"/>
          </ac:spMkLst>
        </pc:spChg>
        <pc:spChg chg="add">
          <ac:chgData name="Samuel Limorti" userId="d8e70ca9-3839-4687-a5e1-6cf65f149c2a" providerId="ADAL" clId="{110BF498-49BD-49B8-8F80-6FAF74BCF5A4}" dt="2025-07-14T14:19:00.429" v="77"/>
          <ac:spMkLst>
            <pc:docMk/>
            <pc:sldMk cId="3914085858" sldId="521"/>
            <ac:spMk id="5" creationId="{3234D24D-A364-967A-D0CA-CE1D423F50B5}"/>
          </ac:spMkLst>
        </pc:spChg>
        <pc:spChg chg="add">
          <ac:chgData name="Samuel Limorti" userId="d8e70ca9-3839-4687-a5e1-6cf65f149c2a" providerId="ADAL" clId="{110BF498-49BD-49B8-8F80-6FAF74BCF5A4}" dt="2025-07-14T14:19:00.429" v="77"/>
          <ac:spMkLst>
            <pc:docMk/>
            <pc:sldMk cId="3914085858" sldId="521"/>
            <ac:spMk id="6" creationId="{12E69477-CDED-8786-B991-FD0995495FC7}"/>
          </ac:spMkLst>
        </pc:spChg>
        <pc:spChg chg="add">
          <ac:chgData name="Samuel Limorti" userId="d8e70ca9-3839-4687-a5e1-6cf65f149c2a" providerId="ADAL" clId="{110BF498-49BD-49B8-8F80-6FAF74BCF5A4}" dt="2025-07-14T14:19:00.429" v="77"/>
          <ac:spMkLst>
            <pc:docMk/>
            <pc:sldMk cId="3914085858" sldId="521"/>
            <ac:spMk id="7" creationId="{03924FD0-83A3-7664-0C37-0CA9BDA7E71A}"/>
          </ac:spMkLst>
        </pc:spChg>
        <pc:spChg chg="add">
          <ac:chgData name="Samuel Limorti" userId="d8e70ca9-3839-4687-a5e1-6cf65f149c2a" providerId="ADAL" clId="{110BF498-49BD-49B8-8F80-6FAF74BCF5A4}" dt="2025-07-14T14:19:00.429" v="77"/>
          <ac:spMkLst>
            <pc:docMk/>
            <pc:sldMk cId="3914085858" sldId="521"/>
            <ac:spMk id="8" creationId="{FC65B38C-97E4-435D-0EB2-E9736D265711}"/>
          </ac:spMkLst>
        </pc:spChg>
        <pc:spChg chg="add">
          <ac:chgData name="Samuel Limorti" userId="d8e70ca9-3839-4687-a5e1-6cf65f149c2a" providerId="ADAL" clId="{110BF498-49BD-49B8-8F80-6FAF74BCF5A4}" dt="2025-07-14T14:19:00.429" v="77"/>
          <ac:spMkLst>
            <pc:docMk/>
            <pc:sldMk cId="3914085858" sldId="521"/>
            <ac:spMk id="9" creationId="{4194A0F8-2E13-B4D1-D127-E35522877A93}"/>
          </ac:spMkLst>
        </pc:spChg>
        <pc:spChg chg="add">
          <ac:chgData name="Samuel Limorti" userId="d8e70ca9-3839-4687-a5e1-6cf65f149c2a" providerId="ADAL" clId="{110BF498-49BD-49B8-8F80-6FAF74BCF5A4}" dt="2025-07-14T14:19:04.981" v="78"/>
          <ac:spMkLst>
            <pc:docMk/>
            <pc:sldMk cId="3914085858" sldId="521"/>
            <ac:spMk id="10" creationId="{6311907C-BA96-077C-293E-59813B2E1AE6}"/>
          </ac:spMkLst>
        </pc:spChg>
        <pc:spChg chg="add">
          <ac:chgData name="Samuel Limorti" userId="d8e70ca9-3839-4687-a5e1-6cf65f149c2a" providerId="ADAL" clId="{110BF498-49BD-49B8-8F80-6FAF74BCF5A4}" dt="2025-07-14T14:19:04.981" v="78"/>
          <ac:spMkLst>
            <pc:docMk/>
            <pc:sldMk cId="3914085858" sldId="521"/>
            <ac:spMk id="11" creationId="{4E60C764-6FB4-4A4E-16DD-18FE1CE1469C}"/>
          </ac:spMkLst>
        </pc:spChg>
        <pc:spChg chg="add">
          <ac:chgData name="Samuel Limorti" userId="d8e70ca9-3839-4687-a5e1-6cf65f149c2a" providerId="ADAL" clId="{110BF498-49BD-49B8-8F80-6FAF74BCF5A4}" dt="2025-07-14T14:19:04.981" v="78"/>
          <ac:spMkLst>
            <pc:docMk/>
            <pc:sldMk cId="3914085858" sldId="521"/>
            <ac:spMk id="12" creationId="{2B7370DB-038E-EA93-FB6D-064D2952A093}"/>
          </ac:spMkLst>
        </pc:spChg>
        <pc:spChg chg="add">
          <ac:chgData name="Samuel Limorti" userId="d8e70ca9-3839-4687-a5e1-6cf65f149c2a" providerId="ADAL" clId="{110BF498-49BD-49B8-8F80-6FAF74BCF5A4}" dt="2025-07-14T14:19:04.981" v="78"/>
          <ac:spMkLst>
            <pc:docMk/>
            <pc:sldMk cId="3914085858" sldId="521"/>
            <ac:spMk id="13" creationId="{02FF63A5-BA00-8EF3-F600-C3FFB488D4B9}"/>
          </ac:spMkLst>
        </pc:spChg>
        <pc:spChg chg="add">
          <ac:chgData name="Samuel Limorti" userId="d8e70ca9-3839-4687-a5e1-6cf65f149c2a" providerId="ADAL" clId="{110BF498-49BD-49B8-8F80-6FAF74BCF5A4}" dt="2025-07-14T14:19:04.981" v="78"/>
          <ac:spMkLst>
            <pc:docMk/>
            <pc:sldMk cId="3914085858" sldId="521"/>
            <ac:spMk id="14" creationId="{52FE9280-4B0E-CF64-56AE-85ED1B37046C}"/>
          </ac:spMkLst>
        </pc:spChg>
      </pc:sldChg>
      <pc:sldChg chg="addSp modSp mod">
        <pc:chgData name="Samuel Limorti" userId="d8e70ca9-3839-4687-a5e1-6cf65f149c2a" providerId="ADAL" clId="{110BF498-49BD-49B8-8F80-6FAF74BCF5A4}" dt="2025-07-14T15:10:32.188" v="667" actId="255"/>
        <pc:sldMkLst>
          <pc:docMk/>
          <pc:sldMk cId="1026088561" sldId="522"/>
        </pc:sldMkLst>
        <pc:spChg chg="mod">
          <ac:chgData name="Samuel Limorti" userId="d8e70ca9-3839-4687-a5e1-6cf65f149c2a" providerId="ADAL" clId="{110BF498-49BD-49B8-8F80-6FAF74BCF5A4}" dt="2025-07-14T15:09:00.285" v="648"/>
          <ac:spMkLst>
            <pc:docMk/>
            <pc:sldMk cId="1026088561" sldId="522"/>
            <ac:spMk id="2" creationId="{B6F9D518-0C52-2D62-60E0-098CB9A06C32}"/>
          </ac:spMkLst>
        </pc:spChg>
        <pc:spChg chg="mod">
          <ac:chgData name="Samuel Limorti" userId="d8e70ca9-3839-4687-a5e1-6cf65f149c2a" providerId="ADAL" clId="{110BF498-49BD-49B8-8F80-6FAF74BCF5A4}" dt="2025-07-14T15:10:28.071" v="666" actId="255"/>
          <ac:spMkLst>
            <pc:docMk/>
            <pc:sldMk cId="1026088561" sldId="522"/>
            <ac:spMk id="3" creationId="{773EA5F7-835B-A39C-9F7B-D21FD26E580A}"/>
          </ac:spMkLst>
        </pc:spChg>
        <pc:spChg chg="mod">
          <ac:chgData name="Samuel Limorti" userId="d8e70ca9-3839-4687-a5e1-6cf65f149c2a" providerId="ADAL" clId="{110BF498-49BD-49B8-8F80-6FAF74BCF5A4}" dt="2025-07-14T15:10:32.188" v="667" actId="255"/>
          <ac:spMkLst>
            <pc:docMk/>
            <pc:sldMk cId="1026088561" sldId="522"/>
            <ac:spMk id="4" creationId="{CE186875-1391-9BF6-EDC1-B0B8DC31330F}"/>
          </ac:spMkLst>
        </pc:spChg>
        <pc:spChg chg="add">
          <ac:chgData name="Samuel Limorti" userId="d8e70ca9-3839-4687-a5e1-6cf65f149c2a" providerId="ADAL" clId="{110BF498-49BD-49B8-8F80-6FAF74BCF5A4}" dt="2025-07-14T14:34:45.266" v="225"/>
          <ac:spMkLst>
            <pc:docMk/>
            <pc:sldMk cId="1026088561" sldId="522"/>
            <ac:spMk id="5" creationId="{4A9D77E5-1352-0C93-9E74-31AD7B1EF4B1}"/>
          </ac:spMkLst>
        </pc:spChg>
        <pc:spChg chg="add">
          <ac:chgData name="Samuel Limorti" userId="d8e70ca9-3839-4687-a5e1-6cf65f149c2a" providerId="ADAL" clId="{110BF498-49BD-49B8-8F80-6FAF74BCF5A4}" dt="2025-07-14T14:34:45.266" v="225"/>
          <ac:spMkLst>
            <pc:docMk/>
            <pc:sldMk cId="1026088561" sldId="522"/>
            <ac:spMk id="6" creationId="{DB8B3612-EF5F-856C-6C97-4FD9EA62BB85}"/>
          </ac:spMkLst>
        </pc:spChg>
        <pc:spChg chg="add">
          <ac:chgData name="Samuel Limorti" userId="d8e70ca9-3839-4687-a5e1-6cf65f149c2a" providerId="ADAL" clId="{110BF498-49BD-49B8-8F80-6FAF74BCF5A4}" dt="2025-07-14T14:34:45.266" v="225"/>
          <ac:spMkLst>
            <pc:docMk/>
            <pc:sldMk cId="1026088561" sldId="522"/>
            <ac:spMk id="7" creationId="{A148863B-B425-6E43-353E-7278E4EBCE42}"/>
          </ac:spMkLst>
        </pc:spChg>
      </pc:sldChg>
      <pc:sldChg chg="addSp modSp mod">
        <pc:chgData name="Samuel Limorti" userId="d8e70ca9-3839-4687-a5e1-6cf65f149c2a" providerId="ADAL" clId="{110BF498-49BD-49B8-8F80-6FAF74BCF5A4}" dt="2025-07-14T15:09:05.185" v="650"/>
        <pc:sldMkLst>
          <pc:docMk/>
          <pc:sldMk cId="1596181624" sldId="523"/>
        </pc:sldMkLst>
        <pc:spChg chg="mod">
          <ac:chgData name="Samuel Limorti" userId="d8e70ca9-3839-4687-a5e1-6cf65f149c2a" providerId="ADAL" clId="{110BF498-49BD-49B8-8F80-6FAF74BCF5A4}" dt="2025-07-14T15:09:05.185" v="650"/>
          <ac:spMkLst>
            <pc:docMk/>
            <pc:sldMk cId="1596181624" sldId="523"/>
            <ac:spMk id="2" creationId="{88564224-D696-9A10-403F-71A88F6A0217}"/>
          </ac:spMkLst>
        </pc:spChg>
        <pc:spChg chg="mod">
          <ac:chgData name="Samuel Limorti" userId="d8e70ca9-3839-4687-a5e1-6cf65f149c2a" providerId="ADAL" clId="{110BF498-49BD-49B8-8F80-6FAF74BCF5A4}" dt="2025-07-14T15:01:50.802" v="612" actId="403"/>
          <ac:spMkLst>
            <pc:docMk/>
            <pc:sldMk cId="1596181624" sldId="523"/>
            <ac:spMk id="3" creationId="{BC019FFF-B6A3-6415-69A9-02076DE91864}"/>
          </ac:spMkLst>
        </pc:spChg>
        <pc:spChg chg="mod">
          <ac:chgData name="Samuel Limorti" userId="d8e70ca9-3839-4687-a5e1-6cf65f149c2a" providerId="ADAL" clId="{110BF498-49BD-49B8-8F80-6FAF74BCF5A4}" dt="2025-07-14T15:01:55.476" v="613" actId="255"/>
          <ac:spMkLst>
            <pc:docMk/>
            <pc:sldMk cId="1596181624" sldId="523"/>
            <ac:spMk id="4" creationId="{97BAC46B-B659-3C52-7467-7A6CEDADDE35}"/>
          </ac:spMkLst>
        </pc:spChg>
        <pc:spChg chg="add">
          <ac:chgData name="Samuel Limorti" userId="d8e70ca9-3839-4687-a5e1-6cf65f149c2a" providerId="ADAL" clId="{110BF498-49BD-49B8-8F80-6FAF74BCF5A4}" dt="2025-07-14T14:43:37.562" v="298"/>
          <ac:spMkLst>
            <pc:docMk/>
            <pc:sldMk cId="1596181624" sldId="523"/>
            <ac:spMk id="5" creationId="{6C75D81D-3CD3-86E5-581C-1D56CF0C22CF}"/>
          </ac:spMkLst>
        </pc:spChg>
        <pc:spChg chg="add">
          <ac:chgData name="Samuel Limorti" userId="d8e70ca9-3839-4687-a5e1-6cf65f149c2a" providerId="ADAL" clId="{110BF498-49BD-49B8-8F80-6FAF74BCF5A4}" dt="2025-07-14T14:43:37.562" v="298"/>
          <ac:spMkLst>
            <pc:docMk/>
            <pc:sldMk cId="1596181624" sldId="523"/>
            <ac:spMk id="6" creationId="{57D535C4-877E-8A36-8F64-C6B2B0BDB992}"/>
          </ac:spMkLst>
        </pc:spChg>
        <pc:spChg chg="add">
          <ac:chgData name="Samuel Limorti" userId="d8e70ca9-3839-4687-a5e1-6cf65f149c2a" providerId="ADAL" clId="{110BF498-49BD-49B8-8F80-6FAF74BCF5A4}" dt="2025-07-14T14:43:37.562" v="298"/>
          <ac:spMkLst>
            <pc:docMk/>
            <pc:sldMk cId="1596181624" sldId="523"/>
            <ac:spMk id="7" creationId="{EF517283-17F9-6479-F7F3-88B66EBACB2D}"/>
          </ac:spMkLst>
        </pc:spChg>
        <pc:spChg chg="add">
          <ac:chgData name="Samuel Limorti" userId="d8e70ca9-3839-4687-a5e1-6cf65f149c2a" providerId="ADAL" clId="{110BF498-49BD-49B8-8F80-6FAF74BCF5A4}" dt="2025-07-14T14:47:08.333" v="330"/>
          <ac:spMkLst>
            <pc:docMk/>
            <pc:sldMk cId="1596181624" sldId="523"/>
            <ac:spMk id="8" creationId="{4101F793-5CA5-7DF4-B835-26AD07F67386}"/>
          </ac:spMkLst>
        </pc:spChg>
        <pc:spChg chg="add">
          <ac:chgData name="Samuel Limorti" userId="d8e70ca9-3839-4687-a5e1-6cf65f149c2a" providerId="ADAL" clId="{110BF498-49BD-49B8-8F80-6FAF74BCF5A4}" dt="2025-07-14T14:47:08.333" v="330"/>
          <ac:spMkLst>
            <pc:docMk/>
            <pc:sldMk cId="1596181624" sldId="523"/>
            <ac:spMk id="9" creationId="{1E6DBB7E-9BA2-8402-4900-8C3C032EA6BD}"/>
          </ac:spMkLst>
        </pc:spChg>
        <pc:spChg chg="add">
          <ac:chgData name="Samuel Limorti" userId="d8e70ca9-3839-4687-a5e1-6cf65f149c2a" providerId="ADAL" clId="{110BF498-49BD-49B8-8F80-6FAF74BCF5A4}" dt="2025-07-14T14:47:08.333" v="330"/>
          <ac:spMkLst>
            <pc:docMk/>
            <pc:sldMk cId="1596181624" sldId="523"/>
            <ac:spMk id="10" creationId="{8E582C66-3B49-ED27-B277-07AE1F37941F}"/>
          </ac:spMkLst>
        </pc:spChg>
        <pc:spChg chg="add">
          <ac:chgData name="Samuel Limorti" userId="d8e70ca9-3839-4687-a5e1-6cf65f149c2a" providerId="ADAL" clId="{110BF498-49BD-49B8-8F80-6FAF74BCF5A4}" dt="2025-07-14T14:47:08.333" v="330"/>
          <ac:spMkLst>
            <pc:docMk/>
            <pc:sldMk cId="1596181624" sldId="523"/>
            <ac:spMk id="11" creationId="{4D5C3E2D-3D73-E754-E6E1-C761571F0725}"/>
          </ac:spMkLst>
        </pc:spChg>
        <pc:spChg chg="add">
          <ac:chgData name="Samuel Limorti" userId="d8e70ca9-3839-4687-a5e1-6cf65f149c2a" providerId="ADAL" clId="{110BF498-49BD-49B8-8F80-6FAF74BCF5A4}" dt="2025-07-14T14:47:08.333" v="330"/>
          <ac:spMkLst>
            <pc:docMk/>
            <pc:sldMk cId="1596181624" sldId="523"/>
            <ac:spMk id="12" creationId="{5AFD28AA-F6D5-6A63-A337-85F691901418}"/>
          </ac:spMkLst>
        </pc:spChg>
      </pc:sldChg>
      <pc:sldChg chg="addSp modSp mod">
        <pc:chgData name="Samuel Limorti" userId="d8e70ca9-3839-4687-a5e1-6cf65f149c2a" providerId="ADAL" clId="{110BF498-49BD-49B8-8F80-6FAF74BCF5A4}" dt="2025-07-14T15:10:19.690" v="665" actId="115"/>
        <pc:sldMkLst>
          <pc:docMk/>
          <pc:sldMk cId="3509126417" sldId="524"/>
        </pc:sldMkLst>
        <pc:spChg chg="mod">
          <ac:chgData name="Samuel Limorti" userId="d8e70ca9-3839-4687-a5e1-6cf65f149c2a" providerId="ADAL" clId="{110BF498-49BD-49B8-8F80-6FAF74BCF5A4}" dt="2025-07-14T15:08:51.424" v="644"/>
          <ac:spMkLst>
            <pc:docMk/>
            <pc:sldMk cId="3509126417" sldId="524"/>
            <ac:spMk id="2" creationId="{B3E83092-BD63-8DFB-0F97-E4FE3F5F2280}"/>
          </ac:spMkLst>
        </pc:spChg>
        <pc:spChg chg="mod">
          <ac:chgData name="Samuel Limorti" userId="d8e70ca9-3839-4687-a5e1-6cf65f149c2a" providerId="ADAL" clId="{110BF498-49BD-49B8-8F80-6FAF74BCF5A4}" dt="2025-07-14T15:10:19.690" v="665" actId="115"/>
          <ac:spMkLst>
            <pc:docMk/>
            <pc:sldMk cId="3509126417" sldId="524"/>
            <ac:spMk id="3" creationId="{16E0F0D0-025D-DCB4-7BC4-62A82CEDE071}"/>
          </ac:spMkLst>
        </pc:spChg>
        <pc:spChg chg="mod">
          <ac:chgData name="Samuel Limorti" userId="d8e70ca9-3839-4687-a5e1-6cf65f149c2a" providerId="ADAL" clId="{110BF498-49BD-49B8-8F80-6FAF74BCF5A4}" dt="2025-07-14T15:09:56.244" v="661" actId="255"/>
          <ac:spMkLst>
            <pc:docMk/>
            <pc:sldMk cId="3509126417" sldId="524"/>
            <ac:spMk id="4" creationId="{A21FC29D-B94A-CCD4-FB8D-9209B9744877}"/>
          </ac:spMkLst>
        </pc:spChg>
        <pc:spChg chg="add">
          <ac:chgData name="Samuel Limorti" userId="d8e70ca9-3839-4687-a5e1-6cf65f149c2a" providerId="ADAL" clId="{110BF498-49BD-49B8-8F80-6FAF74BCF5A4}" dt="2025-07-14T14:25:16.798" v="135"/>
          <ac:spMkLst>
            <pc:docMk/>
            <pc:sldMk cId="3509126417" sldId="524"/>
            <ac:spMk id="5" creationId="{1E317115-9108-98F7-0BA2-4B3F179B067C}"/>
          </ac:spMkLst>
        </pc:spChg>
        <pc:spChg chg="add">
          <ac:chgData name="Samuel Limorti" userId="d8e70ca9-3839-4687-a5e1-6cf65f149c2a" providerId="ADAL" clId="{110BF498-49BD-49B8-8F80-6FAF74BCF5A4}" dt="2025-07-14T14:25:16.798" v="135"/>
          <ac:spMkLst>
            <pc:docMk/>
            <pc:sldMk cId="3509126417" sldId="524"/>
            <ac:spMk id="6" creationId="{A94E10FE-B527-8663-EEEC-E616DEAB702D}"/>
          </ac:spMkLst>
        </pc:spChg>
        <pc:spChg chg="add">
          <ac:chgData name="Samuel Limorti" userId="d8e70ca9-3839-4687-a5e1-6cf65f149c2a" providerId="ADAL" clId="{110BF498-49BD-49B8-8F80-6FAF74BCF5A4}" dt="2025-07-14T14:25:16.798" v="135"/>
          <ac:spMkLst>
            <pc:docMk/>
            <pc:sldMk cId="3509126417" sldId="524"/>
            <ac:spMk id="7" creationId="{2C90FE00-C73B-852F-CAF2-1D58CC4CFBC2}"/>
          </ac:spMkLst>
        </pc:spChg>
        <pc:spChg chg="add">
          <ac:chgData name="Samuel Limorti" userId="d8e70ca9-3839-4687-a5e1-6cf65f149c2a" providerId="ADAL" clId="{110BF498-49BD-49B8-8F80-6FAF74BCF5A4}" dt="2025-07-14T14:25:16.798" v="135"/>
          <ac:spMkLst>
            <pc:docMk/>
            <pc:sldMk cId="3509126417" sldId="524"/>
            <ac:spMk id="8" creationId="{D48CF05F-A939-47B9-1A18-F7720A357D61}"/>
          </ac:spMkLst>
        </pc:spChg>
        <pc:spChg chg="add">
          <ac:chgData name="Samuel Limorti" userId="d8e70ca9-3839-4687-a5e1-6cf65f149c2a" providerId="ADAL" clId="{110BF498-49BD-49B8-8F80-6FAF74BCF5A4}" dt="2025-07-14T14:25:16.798" v="135"/>
          <ac:spMkLst>
            <pc:docMk/>
            <pc:sldMk cId="3509126417" sldId="524"/>
            <ac:spMk id="9" creationId="{4D2E803F-9D92-7B67-4909-AFC9F1BBCF72}"/>
          </ac:spMkLst>
        </pc:spChg>
      </pc:sldChg>
    </pc:docChg>
  </pc:docChgLst>
  <pc:docChgLst>
    <pc:chgData name="Pablo Muniz" userId="359751eb-d310-43af-a190-e4f529e5fbee" providerId="ADAL" clId="{CD10C74F-8C03-4924-9FAD-E333D9D555B0}"/>
    <pc:docChg chg="custSel delSld modSld modSection">
      <pc:chgData name="Pablo Muniz" userId="359751eb-d310-43af-a190-e4f529e5fbee" providerId="ADAL" clId="{CD10C74F-8C03-4924-9FAD-E333D9D555B0}" dt="2025-07-14T09:24:02.111" v="644" actId="47"/>
      <pc:docMkLst>
        <pc:docMk/>
      </pc:docMkLst>
      <pc:sldChg chg="del">
        <pc:chgData name="Pablo Muniz" userId="359751eb-d310-43af-a190-e4f529e5fbee" providerId="ADAL" clId="{CD10C74F-8C03-4924-9FAD-E333D9D555B0}" dt="2025-07-14T09:24:02.111" v="644" actId="47"/>
        <pc:sldMkLst>
          <pc:docMk/>
          <pc:sldMk cId="132684750" sldId="488"/>
        </pc:sldMkLst>
      </pc:sldChg>
      <pc:sldChg chg="del">
        <pc:chgData name="Pablo Muniz" userId="359751eb-d310-43af-a190-e4f529e5fbee" providerId="ADAL" clId="{CD10C74F-8C03-4924-9FAD-E333D9D555B0}" dt="2025-07-14T09:24:02.111" v="644" actId="47"/>
        <pc:sldMkLst>
          <pc:docMk/>
          <pc:sldMk cId="3572497563" sldId="516"/>
        </pc:sldMkLst>
      </pc:sldChg>
      <pc:sldChg chg="delSp modSp mod">
        <pc:chgData name="Pablo Muniz" userId="359751eb-d310-43af-a190-e4f529e5fbee" providerId="ADAL" clId="{CD10C74F-8C03-4924-9FAD-E333D9D555B0}" dt="2025-07-14T09:20:57.532" v="351" actId="123"/>
        <pc:sldMkLst>
          <pc:docMk/>
          <pc:sldMk cId="3180043875" sldId="517"/>
        </pc:sldMkLst>
        <pc:spChg chg="mod">
          <ac:chgData name="Pablo Muniz" userId="359751eb-d310-43af-a190-e4f529e5fbee" providerId="ADAL" clId="{CD10C74F-8C03-4924-9FAD-E333D9D555B0}" dt="2025-07-14T09:20:57.532" v="351" actId="123"/>
          <ac:spMkLst>
            <pc:docMk/>
            <pc:sldMk cId="3180043875" sldId="517"/>
            <ac:spMk id="5" creationId="{B6B11DB0-193C-AD9D-C7F0-77F106F1F5AC}"/>
          </ac:spMkLst>
        </pc:spChg>
        <pc:spChg chg="del">
          <ac:chgData name="Pablo Muniz" userId="359751eb-d310-43af-a190-e4f529e5fbee" providerId="ADAL" clId="{CD10C74F-8C03-4924-9FAD-E333D9D555B0}" dt="2025-07-14T09:19:40.327" v="0" actId="478"/>
          <ac:spMkLst>
            <pc:docMk/>
            <pc:sldMk cId="3180043875" sldId="517"/>
            <ac:spMk id="9" creationId="{BA0358F3-A306-7D20-C59A-5E8EC2254239}"/>
          </ac:spMkLst>
        </pc:spChg>
      </pc:sldChg>
      <pc:sldChg chg="modSp mod">
        <pc:chgData name="Pablo Muniz" userId="359751eb-d310-43af-a190-e4f529e5fbee" providerId="ADAL" clId="{CD10C74F-8C03-4924-9FAD-E333D9D555B0}" dt="2025-07-14T09:23:49.959" v="643" actId="20577"/>
        <pc:sldMkLst>
          <pc:docMk/>
          <pc:sldMk cId="1222452559" sldId="519"/>
        </pc:sldMkLst>
        <pc:spChg chg="mod">
          <ac:chgData name="Pablo Muniz" userId="359751eb-d310-43af-a190-e4f529e5fbee" providerId="ADAL" clId="{CD10C74F-8C03-4924-9FAD-E333D9D555B0}" dt="2025-07-14T09:23:49.959" v="643" actId="20577"/>
          <ac:spMkLst>
            <pc:docMk/>
            <pc:sldMk cId="1222452559" sldId="519"/>
            <ac:spMk id="3" creationId="{7EC775A9-9F91-86FF-2042-6D9EFC5D9E14}"/>
          </ac:spMkLst>
        </pc:spChg>
        <pc:graphicFrameChg chg="mod modGraphic">
          <ac:chgData name="Pablo Muniz" userId="359751eb-d310-43af-a190-e4f529e5fbee" providerId="ADAL" clId="{CD10C74F-8C03-4924-9FAD-E333D9D555B0}" dt="2025-07-14T09:23:22.181" v="575" actId="1076"/>
          <ac:graphicFrameMkLst>
            <pc:docMk/>
            <pc:sldMk cId="1222452559" sldId="519"/>
            <ac:graphicFrameMk id="4" creationId="{52D012E2-753B-567A-FF68-C99BF2670CD5}"/>
          </ac:graphicFrameMkLst>
        </pc:graphicFrameChg>
      </pc:sldChg>
      <pc:sldChg chg="modSp mod">
        <pc:chgData name="Pablo Muniz" userId="359751eb-d310-43af-a190-e4f529e5fbee" providerId="ADAL" clId="{CD10C74F-8C03-4924-9FAD-E333D9D555B0}" dt="2025-07-14T09:22:58.256" v="570" actId="20577"/>
        <pc:sldMkLst>
          <pc:docMk/>
          <pc:sldMk cId="1300667822" sldId="520"/>
        </pc:sldMkLst>
        <pc:spChg chg="mod">
          <ac:chgData name="Pablo Muniz" userId="359751eb-d310-43af-a190-e4f529e5fbee" providerId="ADAL" clId="{CD10C74F-8C03-4924-9FAD-E333D9D555B0}" dt="2025-07-14T09:21:46.914" v="352" actId="113"/>
          <ac:spMkLst>
            <pc:docMk/>
            <pc:sldMk cId="1300667822" sldId="520"/>
            <ac:spMk id="3" creationId="{75B273E2-9184-0738-363E-67C6F3BC46F6}"/>
          </ac:spMkLst>
        </pc:spChg>
        <pc:spChg chg="mod">
          <ac:chgData name="Pablo Muniz" userId="359751eb-d310-43af-a190-e4f529e5fbee" providerId="ADAL" clId="{CD10C74F-8C03-4924-9FAD-E333D9D555B0}" dt="2025-07-14T09:22:58.256" v="570" actId="20577"/>
          <ac:spMkLst>
            <pc:docMk/>
            <pc:sldMk cId="1300667822" sldId="520"/>
            <ac:spMk id="4" creationId="{21774864-D807-DAB3-266D-D9A90F2E37F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A62E505-9C2E-9E05-A88D-139EEDDA8A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4DCF3A6-1A83-2F0B-18BB-E3543671A9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16F63-2C12-4C6A-8E4A-5966E70D1DC2}" type="datetimeFigureOut">
              <a:rPr lang="es-ES" smtClean="0"/>
              <a:t>05/08/2025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62587DA-6CB7-D414-8DEC-E6C35DE603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E450062-05F2-B4E9-8BFF-523E25EB51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1127C-DC20-4DC9-BE0C-BDFA07F4D9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7527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9C422-A4CD-4A21-8E02-3B44F719DCB2}" type="datetimeFigureOut">
              <a:rPr lang="es-ES" smtClean="0"/>
              <a:t>05/08/2025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10145-F94D-43ED-AE93-2E999E8CCDE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6071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9A2E031-766C-339C-5A01-15C84AAD07B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5600" y="3525838"/>
            <a:ext cx="7810500" cy="12112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ontserrat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Presentación de servicios..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C417AD91-8731-0ECF-B2A6-AB04CD90B3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50923" y="269631"/>
            <a:ext cx="2959100" cy="195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Logo del cliente..</a:t>
            </a:r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41074CD8-C692-EDF1-CC98-98632993AF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979" y="2989261"/>
            <a:ext cx="781050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s-ES" dirty="0"/>
              <a:t>Agregar título..</a:t>
            </a:r>
          </a:p>
        </p:txBody>
      </p:sp>
    </p:spTree>
    <p:extLst>
      <p:ext uri="{BB962C8B-B14F-4D97-AF65-F5344CB8AC3E}">
        <p14:creationId xmlns:p14="http://schemas.microsoft.com/office/powerpoint/2010/main" val="343745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 1 bloque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34F6D8-2E1A-A8C7-9B3E-E98E2A86ED2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311275" y="250257"/>
            <a:ext cx="8221663" cy="3368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s-ES" dirty="0"/>
              <a:t>Haga clic para agregar texto..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0601518-6C9C-1882-8DC2-5957EE1085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4326" y="1181668"/>
            <a:ext cx="11391900" cy="5426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2060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s-ES" dirty="0"/>
              <a:t>Haga clic para agregar texto..</a:t>
            </a:r>
          </a:p>
        </p:txBody>
      </p:sp>
    </p:spTree>
    <p:extLst>
      <p:ext uri="{BB962C8B-B14F-4D97-AF65-F5344CB8AC3E}">
        <p14:creationId xmlns:p14="http://schemas.microsoft.com/office/powerpoint/2010/main" val="3902201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F3C1F3B-D82E-BE9D-5190-F6CE6FDCF82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1854200"/>
            <a:ext cx="10864362" cy="39624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tserrat" panose="00000500000000000000" pitchFamily="2" charset="0"/>
              </a:defRPr>
            </a:lvl1pPr>
            <a:lvl2pPr marL="971550" indent="-514350" algn="ctr">
              <a:buFont typeface="+mj-lt"/>
              <a:buAutoNum type="romanUcPeriod"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agregar la agenda..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7B9A0C-5CF0-1200-9C44-D7562E9FF8E9}"/>
              </a:ext>
            </a:extLst>
          </p:cNvPr>
          <p:cNvSpPr txBox="1"/>
          <p:nvPr userDrawn="1"/>
        </p:nvSpPr>
        <p:spPr>
          <a:xfrm>
            <a:off x="838200" y="1041112"/>
            <a:ext cx="273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  <a:latin typeface="Montserrat Light" panose="00000400000000000000" pitchFamily="2" charset="0"/>
              </a:rPr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67876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7E114E28-CF93-274F-A848-E40DC2949C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2550" y="3111500"/>
            <a:ext cx="9486900" cy="635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agregar un subtítulo..</a:t>
            </a:r>
          </a:p>
        </p:txBody>
      </p:sp>
    </p:spTree>
    <p:extLst>
      <p:ext uri="{BB962C8B-B14F-4D97-AF65-F5344CB8AC3E}">
        <p14:creationId xmlns:p14="http://schemas.microsoft.com/office/powerpoint/2010/main" val="42969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02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84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slide" Target="../slides/sl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6" Type="http://schemas.openxmlformats.org/officeDocument/2006/relationships/slide" Target="../slides/sl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@glezcoasesoresyconsultores4729" TargetMode="External"/><Relationship Id="rId13" Type="http://schemas.openxmlformats.org/officeDocument/2006/relationships/slide" Target="../slides/slide1.xml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openxmlformats.org/officeDocument/2006/relationships/theme" Target="../theme/theme5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linkedin.com/company/glezco/mycompany/" TargetMode="External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image" Target="../media/image20.png"/><Relationship Id="rId10" Type="http://schemas.openxmlformats.org/officeDocument/2006/relationships/hyperlink" Target="https://glezco.com/?nltr=MTA1NTs3ODE7aHR0cHM6Ly9pbnN0YWdyYW0uY29tL2dsZXpjb19hc2Vzb3Jlcz9pZ3NoaWQ9WW1NeU1UQTJNMlk9Ozs1ZmVhYWQ3MjU1ZWI4ZGEwYTdkZjlmY2U4NDM2NjZiYg%3D%3D" TargetMode="External"/><Relationship Id="rId4" Type="http://schemas.openxmlformats.org/officeDocument/2006/relationships/hyperlink" Target="http://www.glezco.com/" TargetMode="External"/><Relationship Id="rId9" Type="http://schemas.openxmlformats.org/officeDocument/2006/relationships/image" Target="../media/image18.png"/><Relationship Id="rId14" Type="http://schemas.openxmlformats.org/officeDocument/2006/relationships/image" Target="../media/image15.png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Vist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CF1A7227-26D9-5232-4EB5-A6FD3AB87D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8" t="23477" b="521"/>
          <a:stretch/>
        </p:blipFill>
        <p:spPr>
          <a:xfrm>
            <a:off x="2438400" y="0"/>
            <a:ext cx="9753600" cy="6857999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DA68E65-D443-D056-F151-F05049AC43F9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36000">
                <a:srgbClr val="002060">
                  <a:lumMod val="100000"/>
                </a:srgbClr>
              </a:gs>
              <a:gs pos="27000">
                <a:srgbClr val="002060"/>
              </a:gs>
              <a:gs pos="0">
                <a:srgbClr val="002060"/>
              </a:gs>
              <a:gs pos="0">
                <a:srgbClr val="002060"/>
              </a:gs>
              <a:gs pos="0">
                <a:srgbClr val="002060"/>
              </a:gs>
              <a:gs pos="100000">
                <a:srgbClr val="002060">
                  <a:alpha val="0"/>
                  <a:lumMod val="80000"/>
                  <a:lumOff val="20000"/>
                </a:srgbClr>
              </a:gs>
              <a:gs pos="0">
                <a:srgbClr val="00174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9" name="Imagen 8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146CA503-E9EC-AE7A-5342-A8427FBEF5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1" t="21389" r="1728" b="32500"/>
          <a:stretch/>
        </p:blipFill>
        <p:spPr>
          <a:xfrm>
            <a:off x="333866" y="491307"/>
            <a:ext cx="870466" cy="903427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BC96D84-5841-F067-5D30-F3F9AD34B6FB}"/>
              </a:ext>
            </a:extLst>
          </p:cNvPr>
          <p:cNvCxnSpPr>
            <a:cxnSpLocks/>
          </p:cNvCxnSpPr>
          <p:nvPr userDrawn="1"/>
        </p:nvCxnSpPr>
        <p:spPr>
          <a:xfrm>
            <a:off x="453756" y="3465509"/>
            <a:ext cx="626467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68F1CBE9-431A-9E64-98D2-AC6F19BFCB4D}"/>
              </a:ext>
            </a:extLst>
          </p:cNvPr>
          <p:cNvSpPr/>
          <p:nvPr userDrawn="1"/>
        </p:nvSpPr>
        <p:spPr>
          <a:xfrm>
            <a:off x="7447207" y="5497058"/>
            <a:ext cx="4142199" cy="1224933"/>
          </a:xfrm>
          <a:prstGeom prst="roundRect">
            <a:avLst/>
          </a:prstGeom>
          <a:solidFill>
            <a:srgbClr val="F2F2F2">
              <a:alpha val="69804"/>
            </a:srgb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Imagen 13" descr="Texto&#10;&#10;Descripción generada automáticamente">
            <a:extLst>
              <a:ext uri="{FF2B5EF4-FFF2-40B4-BE49-F238E27FC236}">
                <a16:creationId xmlns:a16="http://schemas.microsoft.com/office/drawing/2014/main" id="{8A38B081-54A4-FAC4-86E6-253C19258C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402" y="5521217"/>
            <a:ext cx="2046124" cy="651612"/>
          </a:xfrm>
          <a:prstGeom prst="rect">
            <a:avLst/>
          </a:prstGeom>
        </p:spPr>
      </p:pic>
      <p:pic>
        <p:nvPicPr>
          <p:cNvPr id="15" name="Imagen 14" descr="Texto, Logotipo&#10;&#10;Descripción generada automáticamente">
            <a:extLst>
              <a:ext uri="{FF2B5EF4-FFF2-40B4-BE49-F238E27FC236}">
                <a16:creationId xmlns:a16="http://schemas.microsoft.com/office/drawing/2014/main" id="{9778F610-DFC7-7B9F-38EB-B05C7E86402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362" y="6090029"/>
            <a:ext cx="1920109" cy="613217"/>
          </a:xfrm>
          <a:prstGeom prst="rect">
            <a:avLst/>
          </a:prstGeom>
        </p:spPr>
      </p:pic>
      <p:pic>
        <p:nvPicPr>
          <p:cNvPr id="16" name="Imagen 15" descr="Texto&#10;&#10;Descripción generada automáticamente">
            <a:extLst>
              <a:ext uri="{FF2B5EF4-FFF2-40B4-BE49-F238E27FC236}">
                <a16:creationId xmlns:a16="http://schemas.microsoft.com/office/drawing/2014/main" id="{E7374886-402E-C065-B4F2-7ED00C04270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983" y="6106610"/>
            <a:ext cx="2060502" cy="651612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59028405-B767-33F9-85ED-43091EECAB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t="9221" r="58030" b="4421"/>
          <a:stretch/>
        </p:blipFill>
        <p:spPr>
          <a:xfrm>
            <a:off x="486777" y="6130847"/>
            <a:ext cx="187162" cy="263534"/>
          </a:xfrm>
          <a:prstGeom prst="rect">
            <a:avLst/>
          </a:prstGeom>
        </p:spPr>
      </p:pic>
      <p:pic>
        <p:nvPicPr>
          <p:cNvPr id="19" name="Imagen 18" descr="Icono&#10;&#10;Descripción generada automáticamente">
            <a:extLst>
              <a:ext uri="{FF2B5EF4-FFF2-40B4-BE49-F238E27FC236}">
                <a16:creationId xmlns:a16="http://schemas.microsoft.com/office/drawing/2014/main" id="{558266DF-FC68-0E6F-5996-184979BB63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t="9221" r="58030" b="4421"/>
          <a:stretch/>
        </p:blipFill>
        <p:spPr>
          <a:xfrm>
            <a:off x="490256" y="6439712"/>
            <a:ext cx="187162" cy="263534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2DD01B15-9B40-65F8-5C1C-D7E3479E3DB9}"/>
              </a:ext>
            </a:extLst>
          </p:cNvPr>
          <p:cNvSpPr txBox="1"/>
          <p:nvPr userDrawn="1"/>
        </p:nvSpPr>
        <p:spPr>
          <a:xfrm>
            <a:off x="639523" y="6163767"/>
            <a:ext cx="64998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85800">
              <a:defRPr/>
            </a:pPr>
            <a:r>
              <a:rPr lang="es-ES_tradnl" sz="1200" dirty="0">
                <a:ln>
                  <a:solidFill>
                    <a:schemeClr val="bg1"/>
                  </a:solidFill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Light" panose="00000300000000000000" pitchFamily="50" charset="0"/>
                <a:cs typeface="Calibri" pitchFamily="34" charset="0"/>
              </a:rPr>
              <a:t>Sede Madrid: </a:t>
            </a:r>
            <a:r>
              <a:rPr lang="es-ES" sz="1200" dirty="0">
                <a:ln>
                  <a:solidFill>
                    <a:schemeClr val="bg1"/>
                  </a:solidFill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Light" panose="00000300000000000000" pitchFamily="50" charset="0"/>
                <a:cs typeface="Calibri" pitchFamily="34" charset="0"/>
              </a:rPr>
              <a:t>C/María de Molina 37, 1ª planta | 28006 |  Madrid |  (+34) 918 26 63 44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9A8EFE98-5748-896C-3D9A-D9FED062A4B5}"/>
              </a:ext>
            </a:extLst>
          </p:cNvPr>
          <p:cNvSpPr txBox="1"/>
          <p:nvPr userDrawn="1"/>
        </p:nvSpPr>
        <p:spPr>
          <a:xfrm>
            <a:off x="639523" y="6467468"/>
            <a:ext cx="61575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85800">
              <a:defRPr/>
            </a:pPr>
            <a:r>
              <a:rPr lang="es-ES" sz="1200" dirty="0">
                <a:ln>
                  <a:solidFill>
                    <a:schemeClr val="bg1"/>
                  </a:solidFill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ExtraLight" panose="00000300000000000000" pitchFamily="50" charset="0"/>
                <a:cs typeface="Calibri" pitchFamily="34" charset="0"/>
              </a:rPr>
              <a:t>Sede Santander: C/Rualasal 1, Principal  |  39001 |  Santander  |  (+34) 942 22 68 68</a:t>
            </a:r>
          </a:p>
        </p:txBody>
      </p:sp>
      <p:pic>
        <p:nvPicPr>
          <p:cNvPr id="23" name="Imagen 2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2D30A31A-133F-5AED-F0AE-776E5B2AC3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8"/>
          <a:stretch/>
        </p:blipFill>
        <p:spPr>
          <a:xfrm>
            <a:off x="9633826" y="5623560"/>
            <a:ext cx="1857127" cy="49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0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A0244C94-7A46-4072-5E4A-0EE67BAC5692}"/>
              </a:ext>
            </a:extLst>
          </p:cNvPr>
          <p:cNvSpPr/>
          <p:nvPr userDrawn="1"/>
        </p:nvSpPr>
        <p:spPr>
          <a:xfrm>
            <a:off x="0" y="6805613"/>
            <a:ext cx="12192000" cy="5238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4E10091C-DBE7-F9E4-2BDC-B7C6C9E093D7}"/>
              </a:ext>
            </a:extLst>
          </p:cNvPr>
          <p:cNvSpPr txBox="1"/>
          <p:nvPr userDrawn="1"/>
        </p:nvSpPr>
        <p:spPr>
          <a:xfrm>
            <a:off x="5637362" y="2971800"/>
            <a:ext cx="6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s-ES" dirty="0"/>
          </a:p>
        </p:txBody>
      </p:sp>
      <p:pic>
        <p:nvPicPr>
          <p:cNvPr id="3" name="Imagen 2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38384719-FB22-66F7-E063-7C9CCDB803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589" y="244482"/>
            <a:ext cx="289046" cy="289046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3C2D7827-EF25-FB4C-B9D3-B5F0079E3493}"/>
              </a:ext>
            </a:extLst>
          </p:cNvPr>
          <p:cNvCxnSpPr>
            <a:cxnSpLocks/>
          </p:cNvCxnSpPr>
          <p:nvPr userDrawn="1"/>
        </p:nvCxnSpPr>
        <p:spPr>
          <a:xfrm>
            <a:off x="2587925" y="191420"/>
            <a:ext cx="0" cy="395175"/>
          </a:xfrm>
          <a:prstGeom prst="line">
            <a:avLst/>
          </a:prstGeom>
          <a:ln w="19050">
            <a:solidFill>
              <a:srgbClr val="3B45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BD84DF5D-10CE-49BB-756B-78E562DE27CD}"/>
              </a:ext>
            </a:extLst>
          </p:cNvPr>
          <p:cNvCxnSpPr>
            <a:cxnSpLocks/>
          </p:cNvCxnSpPr>
          <p:nvPr userDrawn="1"/>
        </p:nvCxnSpPr>
        <p:spPr>
          <a:xfrm>
            <a:off x="9981877" y="49603"/>
            <a:ext cx="0" cy="395175"/>
          </a:xfrm>
          <a:prstGeom prst="line">
            <a:avLst/>
          </a:prstGeom>
          <a:ln w="19050">
            <a:solidFill>
              <a:srgbClr val="3B4574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D1752C9-AF70-398E-2505-050B1BC170F2}"/>
              </a:ext>
            </a:extLst>
          </p:cNvPr>
          <p:cNvSpPr txBox="1">
            <a:spLocks/>
          </p:cNvSpPr>
          <p:nvPr userDrawn="1"/>
        </p:nvSpPr>
        <p:spPr>
          <a:xfrm>
            <a:off x="10993331" y="374878"/>
            <a:ext cx="893638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0949E1-0421-4F39-837C-26AD3FD06CC4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2" name="Imagen 1" descr="Vist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61DBA630-5245-35B8-AA49-FD040990A8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8" t="48164" b="40520"/>
          <a:stretch/>
        </p:blipFill>
        <p:spPr>
          <a:xfrm>
            <a:off x="0" y="4093"/>
            <a:ext cx="12192000" cy="78281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CA26061-2483-3AA0-F9E1-24E784F75502}"/>
              </a:ext>
            </a:extLst>
          </p:cNvPr>
          <p:cNvSpPr/>
          <p:nvPr userDrawn="1"/>
        </p:nvSpPr>
        <p:spPr>
          <a:xfrm>
            <a:off x="0" y="0"/>
            <a:ext cx="12192000" cy="782811"/>
          </a:xfrm>
          <a:prstGeom prst="rect">
            <a:avLst/>
          </a:prstGeom>
          <a:solidFill>
            <a:srgbClr val="002060">
              <a:alpha val="8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8820E73D-E2AA-27A5-5180-1A844A8F9BD1}"/>
              </a:ext>
            </a:extLst>
          </p:cNvPr>
          <p:cNvSpPr txBox="1">
            <a:spLocks/>
          </p:cNvSpPr>
          <p:nvPr userDrawn="1"/>
        </p:nvSpPr>
        <p:spPr>
          <a:xfrm>
            <a:off x="11331546" y="231037"/>
            <a:ext cx="893638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0949E1-0421-4F39-837C-26AD3FD06CC4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10" name="Imagen 9" descr="Icono&#10;&#10;Descripción generada automáticament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AC3032C-6C72-7384-BC34-FB637596B33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182" y="226209"/>
            <a:ext cx="360385" cy="36038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 descr="Forma, Flecha&#10;&#10;Descripción generada automáticament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26E2D6-DA36-C87B-5387-92D17A104B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562" y="229036"/>
            <a:ext cx="360386" cy="3603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 descr="Forma, Flecha&#10;&#10;Descripción generada automáticamente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A837FA-3356-678C-24DA-9B145DBA726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655" y="229036"/>
            <a:ext cx="360386" cy="3603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 descr="Logotipo&#10;&#10;Descripción generada automáticamente">
            <a:extLst>
              <a:ext uri="{FF2B5EF4-FFF2-40B4-BE49-F238E27FC236}">
                <a16:creationId xmlns:a16="http://schemas.microsoft.com/office/drawing/2014/main" id="{E7C4ABEE-9306-5151-27F3-16EA9C2AF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01"/>
          <a:stretch/>
        </p:blipFill>
        <p:spPr>
          <a:xfrm>
            <a:off x="164992" y="25389"/>
            <a:ext cx="706163" cy="580455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383B06A3-57A5-BB14-82D8-F210F81F48C9}"/>
              </a:ext>
            </a:extLst>
          </p:cNvPr>
          <p:cNvCxnSpPr>
            <a:cxnSpLocks/>
          </p:cNvCxnSpPr>
          <p:nvPr userDrawn="1"/>
        </p:nvCxnSpPr>
        <p:spPr>
          <a:xfrm>
            <a:off x="1108292" y="100329"/>
            <a:ext cx="0" cy="5804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597ACD8C-AAB3-7F58-CFD2-7627DE5EC48D}"/>
              </a:ext>
            </a:extLst>
          </p:cNvPr>
          <p:cNvCxnSpPr>
            <a:cxnSpLocks/>
          </p:cNvCxnSpPr>
          <p:nvPr userDrawn="1"/>
        </p:nvCxnSpPr>
        <p:spPr>
          <a:xfrm>
            <a:off x="9756020" y="84650"/>
            <a:ext cx="0" cy="5804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14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 descr="Vist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4D2F1A45-10DE-3F60-5445-A36F667525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3" t="27079" r="-11" b="12917"/>
          <a:stretch/>
        </p:blipFill>
        <p:spPr>
          <a:xfrm>
            <a:off x="-8792" y="0"/>
            <a:ext cx="12225184" cy="68580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7AD6596C-6498-7BCB-0516-10E6B93A2BE9}"/>
              </a:ext>
            </a:extLst>
          </p:cNvPr>
          <p:cNvSpPr/>
          <p:nvPr userDrawn="1"/>
        </p:nvSpPr>
        <p:spPr>
          <a:xfrm>
            <a:off x="0" y="827199"/>
            <a:ext cx="12225184" cy="5342563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2647B995-1BC6-2C5E-31E3-9DDE4AE0F82A}"/>
              </a:ext>
            </a:extLst>
          </p:cNvPr>
          <p:cNvSpPr txBox="1">
            <a:spLocks/>
          </p:cNvSpPr>
          <p:nvPr userDrawn="1"/>
        </p:nvSpPr>
        <p:spPr>
          <a:xfrm>
            <a:off x="11331546" y="231037"/>
            <a:ext cx="893638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0949E1-0421-4F39-837C-26AD3FD06CC4}" type="slidenum">
              <a:rPr lang="es-ES" smtClean="0">
                <a:solidFill>
                  <a:srgbClr val="002060"/>
                </a:solidFill>
              </a:rPr>
              <a:pPr/>
              <a:t>‹Nº›</a:t>
            </a:fld>
            <a:endParaRPr lang="es-ES" dirty="0">
              <a:solidFill>
                <a:srgbClr val="002060"/>
              </a:solidFill>
            </a:endParaRPr>
          </a:p>
        </p:txBody>
      </p:sp>
      <p:pic>
        <p:nvPicPr>
          <p:cNvPr id="2" name="Imagen 1" descr="Imagen que contiene Forma&#10;&#10;Descripción generada automáticament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3B0ABD-32A7-F0A6-E861-524C908BFAD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768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3" name="Imagen 2" descr="Imagen que contiene Icono&#10;&#10;Descripción generada automáticamente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1A8D622-B085-861C-896C-15C85A1C060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6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4" name="Imagen 3" descr="Icono&#10;&#10;Descripción generada automáticamente">
            <a:hlinkClick r:id="rId6" action="ppaction://hlinksldjump"/>
            <a:extLst>
              <a:ext uri="{FF2B5EF4-FFF2-40B4-BE49-F238E27FC236}">
                <a16:creationId xmlns:a16="http://schemas.microsoft.com/office/drawing/2014/main" id="{04779241-DCBD-DB93-B5FF-640BAE0737B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00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71307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Vist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41EC33C2-AE70-A9B8-83F3-F8235C6196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3" t="27079" r="-11" b="12917"/>
          <a:stretch/>
        </p:blipFill>
        <p:spPr>
          <a:xfrm>
            <a:off x="-8792" y="0"/>
            <a:ext cx="12233976" cy="68580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E4A3DF11-30BF-82DC-4356-CAEFBF31B4E0}"/>
              </a:ext>
            </a:extLst>
          </p:cNvPr>
          <p:cNvSpPr/>
          <p:nvPr userDrawn="1"/>
        </p:nvSpPr>
        <p:spPr>
          <a:xfrm>
            <a:off x="0" y="1511300"/>
            <a:ext cx="12225184" cy="4114800"/>
          </a:xfrm>
          <a:prstGeom prst="rect">
            <a:avLst/>
          </a:prstGeom>
          <a:solidFill>
            <a:srgbClr val="00206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046D2348-9070-B90A-5260-08B4A6BF44E0}"/>
              </a:ext>
            </a:extLst>
          </p:cNvPr>
          <p:cNvSpPr txBox="1">
            <a:spLocks/>
          </p:cNvSpPr>
          <p:nvPr userDrawn="1"/>
        </p:nvSpPr>
        <p:spPr>
          <a:xfrm>
            <a:off x="11331546" y="231037"/>
            <a:ext cx="893638" cy="365125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50949E1-0421-4F39-837C-26AD3FD06CC4}" type="slidenum">
              <a:rPr lang="es-ES" smtClean="0">
                <a:solidFill>
                  <a:srgbClr val="002060"/>
                </a:solidFill>
              </a:rPr>
              <a:pPr/>
              <a:t>‹Nº›</a:t>
            </a:fld>
            <a:endParaRPr lang="es-ES" dirty="0">
              <a:solidFill>
                <a:srgbClr val="002060"/>
              </a:solidFill>
            </a:endParaRPr>
          </a:p>
        </p:txBody>
      </p:sp>
      <p:pic>
        <p:nvPicPr>
          <p:cNvPr id="2" name="Imagen 1" descr="Imagen que contiene Forma&#10;&#10;Descripción generada automáticament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A44432C-B799-D0CB-9156-84BE8721A4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768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3" name="Imagen 2" descr="Imagen que contiene Icono&#10;&#10;Descripción generada automáticamente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6C0FD32-220D-0532-D5A3-B4EE5833C03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6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4" name="Imagen 3" descr="Icono&#10;&#10;Descripción generada automáticamente">
            <a:hlinkClick r:id="rId6" action="ppaction://hlinksldjump"/>
            <a:extLst>
              <a:ext uri="{FF2B5EF4-FFF2-40B4-BE49-F238E27FC236}">
                <a16:creationId xmlns:a16="http://schemas.microsoft.com/office/drawing/2014/main" id="{716D98E4-9691-178C-2D75-87F2D492E29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00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99798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 descr="Vista de un edificio&#10;&#10;Descripción generada automáticamente con confianza media">
            <a:extLst>
              <a:ext uri="{FF2B5EF4-FFF2-40B4-BE49-F238E27FC236}">
                <a16:creationId xmlns:a16="http://schemas.microsoft.com/office/drawing/2014/main" id="{6B5EA826-5034-FDFE-80F6-41798536E9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3" t="27079" r="-11" b="12917"/>
          <a:stretch/>
        </p:blipFill>
        <p:spPr>
          <a:xfrm>
            <a:off x="9625" y="-25780"/>
            <a:ext cx="12192000" cy="689030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2464E5F-9F27-E3E3-917A-84432340C5F2}"/>
              </a:ext>
            </a:extLst>
          </p:cNvPr>
          <p:cNvSpPr/>
          <p:nvPr userDrawn="1"/>
        </p:nvSpPr>
        <p:spPr>
          <a:xfrm>
            <a:off x="0" y="-25780"/>
            <a:ext cx="12192000" cy="6893405"/>
          </a:xfrm>
          <a:prstGeom prst="rect">
            <a:avLst/>
          </a:prstGeom>
          <a:solidFill>
            <a:srgbClr val="162C4C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4BCB748-FDBF-A0D8-9AF7-C1F10CA5F1B6}"/>
              </a:ext>
            </a:extLst>
          </p:cNvPr>
          <p:cNvSpPr txBox="1"/>
          <p:nvPr userDrawn="1"/>
        </p:nvSpPr>
        <p:spPr>
          <a:xfrm>
            <a:off x="9871349" y="5168257"/>
            <a:ext cx="22617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SEDE SANTANDER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C/Rualasal 1, Principal 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39001 Santander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+34 942 22 68 68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4009DB4-AD8D-69AF-3D2A-25E5C9110B1B}"/>
              </a:ext>
            </a:extLst>
          </p:cNvPr>
          <p:cNvSpPr txBox="1"/>
          <p:nvPr userDrawn="1"/>
        </p:nvSpPr>
        <p:spPr>
          <a:xfrm>
            <a:off x="321469" y="5287226"/>
            <a:ext cx="4396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SEDE MADRID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C/ María de Molina 37 1ª planta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28006 Madrid</a:t>
            </a:r>
          </a:p>
          <a:p>
            <a:pPr defTabSz="685800">
              <a:defRPr/>
            </a:pP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+34 918 26 63 44</a:t>
            </a:r>
            <a:endParaRPr lang="es-ES_tradnl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2" charset="0"/>
              <a:cs typeface="Calibri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6A73E0D-A729-A5E3-DF43-F9301A46E22F}"/>
              </a:ext>
            </a:extLst>
          </p:cNvPr>
          <p:cNvSpPr txBox="1"/>
          <p:nvPr userDrawn="1"/>
        </p:nvSpPr>
        <p:spPr>
          <a:xfrm>
            <a:off x="4793169" y="3737940"/>
            <a:ext cx="2408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85800">
              <a:defRPr/>
            </a:pP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www.glezco.com   </a:t>
            </a:r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2" charset="0"/>
              <a:cs typeface="Calibri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185807-114B-9DB0-88C5-D975887675BE}"/>
              </a:ext>
            </a:extLst>
          </p:cNvPr>
          <p:cNvSpPr txBox="1"/>
          <p:nvPr userDrawn="1"/>
        </p:nvSpPr>
        <p:spPr>
          <a:xfrm>
            <a:off x="321469" y="6386850"/>
            <a:ext cx="1034639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85800">
              <a:defRPr/>
            </a:pPr>
            <a:r>
              <a:rPr lang="es-ES" sz="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cs typeface="Calibri" pitchFamily="34" charset="0"/>
              </a:rPr>
              <a:t>Este documento es propiedad de GLEZCO ASESORES Y CONSULTORES, no  estando permitido su difusión a terceras personas ni personal ajeno a la firma. </a:t>
            </a:r>
          </a:p>
        </p:txBody>
      </p:sp>
      <p:pic>
        <p:nvPicPr>
          <p:cNvPr id="10" name="Imagen 9" descr="Dibujo con letras blancas&#10;&#10;Descripción generada automáticamente con confianza media">
            <a:extLst>
              <a:ext uri="{FF2B5EF4-FFF2-40B4-BE49-F238E27FC236}">
                <a16:creationId xmlns:a16="http://schemas.microsoft.com/office/drawing/2014/main" id="{F1F7C61D-F9EE-B1F4-79E6-3ED49396B7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296" y="1573101"/>
            <a:ext cx="1840180" cy="2503393"/>
          </a:xfrm>
          <a:prstGeom prst="rect">
            <a:avLst/>
          </a:prstGeom>
        </p:spPr>
      </p:pic>
      <p:pic>
        <p:nvPicPr>
          <p:cNvPr id="11" name="Imagen 10">
            <a:hlinkClick r:id="rId6"/>
            <a:extLst>
              <a:ext uri="{FF2B5EF4-FFF2-40B4-BE49-F238E27FC236}">
                <a16:creationId xmlns:a16="http://schemas.microsoft.com/office/drawing/2014/main" id="{F77386A1-4AFC-DF02-28F1-4CAB8D8201A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959467" y="6232280"/>
            <a:ext cx="363201" cy="363201"/>
          </a:xfrm>
          <a:prstGeom prst="rect">
            <a:avLst/>
          </a:prstGeom>
        </p:spPr>
      </p:pic>
      <p:pic>
        <p:nvPicPr>
          <p:cNvPr id="13" name="Imagen 12" descr="Logotipo, Icono&#10;&#10;Descripción generada automáticamente">
            <a:hlinkClick r:id="rId8"/>
            <a:extLst>
              <a:ext uri="{FF2B5EF4-FFF2-40B4-BE49-F238E27FC236}">
                <a16:creationId xmlns:a16="http://schemas.microsoft.com/office/drawing/2014/main" id="{724E5F87-76B6-7716-5619-F8522234510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108" y="6256876"/>
            <a:ext cx="493013" cy="346598"/>
          </a:xfrm>
          <a:prstGeom prst="rect">
            <a:avLst/>
          </a:prstGeom>
        </p:spPr>
      </p:pic>
      <p:pic>
        <p:nvPicPr>
          <p:cNvPr id="14" name="Imagen 13">
            <a:hlinkClick r:id="rId10"/>
            <a:extLst>
              <a:ext uri="{FF2B5EF4-FFF2-40B4-BE49-F238E27FC236}">
                <a16:creationId xmlns:a16="http://schemas.microsoft.com/office/drawing/2014/main" id="{FBF8912B-D831-1E28-8ACC-D3C6686D15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25478" t="13921" r="25548" b="13611"/>
          <a:stretch/>
        </p:blipFill>
        <p:spPr>
          <a:xfrm>
            <a:off x="10445848" y="6241333"/>
            <a:ext cx="363201" cy="358400"/>
          </a:xfrm>
          <a:prstGeom prst="rect">
            <a:avLst/>
          </a:prstGeom>
        </p:spPr>
      </p:pic>
      <p:pic>
        <p:nvPicPr>
          <p:cNvPr id="16" name="Imagen 15" descr="Imagen que contiene Icono&#10;&#10;Descripción generada automáticamente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6BA7F0A-31B9-EA24-C335-33A11FCED44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6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17" name="Imagen 16" descr="Icono&#10;&#10;Descripción generada automáticamente">
            <a:hlinkClick r:id="rId13" action="ppaction://hlinksldjump"/>
            <a:extLst>
              <a:ext uri="{FF2B5EF4-FFF2-40B4-BE49-F238E27FC236}">
                <a16:creationId xmlns:a16="http://schemas.microsoft.com/office/drawing/2014/main" id="{F77D97F4-61E1-DC20-6F91-8B822C8E6D1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005" y="244482"/>
            <a:ext cx="289046" cy="28904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C4059D8-84AA-3C21-0BC9-468E6F5D91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4722" b="74167" l="60292" r="87958">
                        <a14:foregroundMark x1="63542" y1="26943" x2="63542" y2="26943"/>
                        <a14:foregroundMark x1="87667" y1="24944" x2="87667" y2="24944"/>
                        <a14:foregroundMark x1="61333" y1="24944" x2="61333" y2="24944"/>
                        <a14:foregroundMark x1="83875" y1="73427" x2="83875" y2="73427"/>
                        <a14:foregroundMark x1="62833" y1="74241" x2="62833" y2="74241"/>
                        <a14:foregroundMark x1="87958" y1="74093" x2="87958" y2="74093"/>
                        <a14:backgroundMark x1="63708" y1="43671" x2="63708" y2="43671"/>
                        <a14:backgroundMark x1="85208" y1="45892" x2="85208" y2="45892"/>
                        <a14:backgroundMark x1="83375" y1="41229" x2="84958" y2="49889"/>
                        <a14:backgroundMark x1="84958" y1="49889" x2="85292" y2="50481"/>
                        <a14:backgroundMark x1="86083" y1="40859" x2="85125" y2="45596"/>
                        <a14:backgroundMark x1="85042" y1="41969" x2="83875" y2="44486"/>
                        <a14:backgroundMark x1="80792" y1="45152" x2="87542" y2="65137"/>
                        <a14:backgroundMark x1="87542" y1="65137" x2="87833" y2="65507"/>
                        <a14:backgroundMark x1="74208" y1="27091" x2="78792" y2="28571"/>
                        <a14:backgroundMark x1="78792" y1="28571" x2="79667" y2="25685"/>
                        <a14:backgroundMark x1="87417" y1="33383" x2="81417" y2="44115"/>
                        <a14:backgroundMark x1="81417" y1="44115" x2="82042" y2="52332"/>
                        <a14:backgroundMark x1="82042" y1="52332" x2="82375" y2="52924"/>
                        <a14:backgroundMark x1="80292" y1="29016" x2="76583" y2="34271"/>
                        <a14:backgroundMark x1="76583" y1="34271" x2="74083" y2="27757"/>
                        <a14:backgroundMark x1="82667" y1="27239" x2="78000" y2="36491"/>
                        <a14:backgroundMark x1="78000" y1="36491" x2="72875" y2="27609"/>
                        <a14:backgroundMark x1="61125" y1="28793" x2="68542" y2="49741"/>
                        <a14:backgroundMark x1="68542" y1="49741" x2="66292" y2="58919"/>
                        <a14:backgroundMark x1="66292" y1="58919" x2="61125" y2="69208"/>
                        <a14:backgroundMark x1="67042" y1="72391" x2="69917" y2="65507"/>
                        <a14:backgroundMark x1="69917" y1="65507" x2="75875" y2="73871"/>
                        <a14:backgroundMark x1="75875" y1="73871" x2="75875" y2="73945"/>
                        <a14:backgroundMark x1="72667" y1="60918" x2="77292" y2="74093"/>
                        <a14:backgroundMark x1="77292" y1="74093" x2="77292" y2="74093"/>
                        <a14:backgroundMark x1="68292" y1="32272" x2="83250" y2="70318"/>
                        <a14:backgroundMark x1="66708" y1="30866" x2="68000" y2="30422"/>
                      </a14:backgroundRemoval>
                    </a14:imgEffect>
                  </a14:imgLayer>
                </a14:imgProps>
              </a:ext>
            </a:extLst>
          </a:blip>
          <a:srcRect l="56926" t="22938" r="9249" b="20982"/>
          <a:stretch/>
        </p:blipFill>
        <p:spPr>
          <a:xfrm>
            <a:off x="10941752" y="6264877"/>
            <a:ext cx="356653" cy="33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2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826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16807DB3-262C-EC6F-835E-9A58F0CE9F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SISTEMAS BRITOR, S.L.U 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E46ABFC-0203-8982-E086-6FA50B3955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978" y="2687781"/>
            <a:ext cx="6406749" cy="720579"/>
          </a:xfrm>
        </p:spPr>
        <p:txBody>
          <a:bodyPr/>
          <a:lstStyle/>
          <a:p>
            <a:r>
              <a:rPr lang="en-US" dirty="0"/>
              <a:t>REPORT ON THE ANALYSIS OF THE GROUNDS FOR DISSOLUTION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A208F16-54BF-683E-AC9B-E956A45F9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7055" y="698189"/>
            <a:ext cx="2386829" cy="122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21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E9FD8-CC83-D7A4-7970-717D4B071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88564224-D696-9A10-403F-71A88F6A02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2. DEVELOPMENT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C019FFF-B6A3-6415-69A9-02076DE918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1181668"/>
            <a:ext cx="5452219" cy="5426075"/>
          </a:xfrm>
        </p:spPr>
        <p:txBody>
          <a:bodyPr/>
          <a:lstStyle/>
          <a:p>
            <a:r>
              <a:rPr lang="en-US" sz="1100" b="1" u="sng" dirty="0"/>
              <a:t>OPTION 5: Accordion Transaction (Capital Reduction + Capital Increase)</a:t>
            </a:r>
          </a:p>
          <a:p>
            <a:r>
              <a:rPr lang="en-US" sz="1100" b="1" u="sng" dirty="0"/>
              <a:t>🧩 What is being proposed?</a:t>
            </a:r>
          </a:p>
          <a:p>
            <a:r>
              <a:rPr lang="en-US" sz="1100" dirty="0"/>
              <a:t>To simultaneously carry out:</a:t>
            </a:r>
          </a:p>
          <a:p>
            <a:pPr marL="171450" indent="-171450">
              <a:buFontTx/>
              <a:buChar char="-"/>
            </a:pPr>
            <a:r>
              <a:rPr lang="en-US" sz="1100" dirty="0"/>
              <a:t>A reduction of share capital to eliminate accumulated losses</a:t>
            </a:r>
          </a:p>
          <a:p>
            <a:pPr marL="171450" indent="-171450">
              <a:buFontTx/>
              <a:buChar char="-"/>
            </a:pPr>
            <a:r>
              <a:rPr lang="en-US" sz="1100" dirty="0"/>
              <a:t>An immediate capital increase, to recapitalize the company and restore its equity</a:t>
            </a:r>
          </a:p>
          <a:p>
            <a:r>
              <a:rPr lang="en-US" sz="1100" dirty="0"/>
              <a:t>👉 This is a comprehensive solution designed to rebalance the company’s accounts, strengthen its legal standing, and project an image of solvency and professionalism.</a:t>
            </a:r>
          </a:p>
          <a:p>
            <a:r>
              <a:rPr lang="en-US" sz="1100" b="1" u="sng" dirty="0"/>
              <a:t>⚖️ Legal Basis and Requirements</a:t>
            </a:r>
          </a:p>
          <a:p>
            <a:r>
              <a:rPr lang="en-US" sz="1100" dirty="0"/>
              <a:t>Articles 343 to 345 of the Spanish Companies Act (LSC)The capital reduction may be total (to zero) or partial</a:t>
            </a:r>
          </a:p>
          <a:p>
            <a:r>
              <a:rPr lang="en-US" sz="1100" dirty="0"/>
              <a:t>The subsequent capital increase must bring the capital back to at least the legal minimum (€3,000 for an S.L.)</a:t>
            </a:r>
          </a:p>
          <a:p>
            <a:r>
              <a:rPr lang="en-US" sz="1100" dirty="0"/>
              <a:t>It requires:</a:t>
            </a:r>
          </a:p>
          <a:p>
            <a:r>
              <a:rPr lang="en-US" sz="1100" dirty="0"/>
              <a:t>✔️ A single resolution passed at the General Meeting</a:t>
            </a:r>
          </a:p>
          <a:p>
            <a:r>
              <a:rPr lang="en-US" sz="1100" dirty="0"/>
              <a:t>✔️ Public deed</a:t>
            </a:r>
          </a:p>
          <a:p>
            <a:r>
              <a:rPr lang="en-US" sz="1100" dirty="0"/>
              <a:t>✔️ Joint registration in the Commercial Registry</a:t>
            </a:r>
          </a:p>
          <a:p>
            <a:r>
              <a:rPr lang="en-US" sz="1100" dirty="0"/>
              <a:t>✔️ Auditor’s report, if applicable</a:t>
            </a:r>
            <a:endParaRPr lang="es-ES" sz="1100" dirty="0"/>
          </a:p>
          <a:p>
            <a:endParaRPr lang="es-ES" b="1" u="sng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97BAC46B-B659-3C52-7467-7A6CEDADDE35}"/>
              </a:ext>
            </a:extLst>
          </p:cNvPr>
          <p:cNvSpPr txBox="1">
            <a:spLocks/>
          </p:cNvSpPr>
          <p:nvPr/>
        </p:nvSpPr>
        <p:spPr>
          <a:xfrm>
            <a:off x="6096000" y="1181668"/>
            <a:ext cx="5452219" cy="54260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rgbClr val="00206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✅ Main Advantages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Eliminates accounting losses from the balance sheet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Restores the company’s net worth and image of solvency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Enables structural reconfiguration of share capital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May enhance external perception in investment or refinancing processes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⚠️ Disadvantages or Risks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More complex procedure (dual bylaw amendment, public deed, registry filing)Associated notarial and registration costs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Requires an actual capital contribution in the subsequent increase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Lower urgency if direct measures (account 118, debt-for-equity swap) are adopted first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🔵 Assessment for BRITOR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 legally solid and highly professional option, suitable for a second phase in the company’s financial recovery.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It is the most structural and definitive alternative—ideal for consolidating earlier measures and strengthening the company's image of solvency in the eyes of third parties (clients, suppliers, financial institutions).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Highly recommended if the goal is not only to avoid dissolution but also to reinforce BRITOR’s corporate structure in the medium and long term</a:t>
            </a:r>
            <a:r>
              <a:rPr lang="es-ES" sz="11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2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181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97529F46-619C-48D7-47D8-BBCEC62EA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3. CONCLUSION</a:t>
            </a:r>
          </a:p>
        </p:txBody>
      </p:sp>
    </p:spTree>
    <p:extLst>
      <p:ext uri="{BB962C8B-B14F-4D97-AF65-F5344CB8AC3E}">
        <p14:creationId xmlns:p14="http://schemas.microsoft.com/office/powerpoint/2010/main" val="3667969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0135F5FC-80DD-1321-C160-64323DE3DE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3. CONCLUSION</a:t>
            </a:r>
          </a:p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C775A9-9F91-86FF-2042-6D9EFC5D9E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055" y="955425"/>
            <a:ext cx="5794253" cy="5426075"/>
          </a:xfrm>
        </p:spPr>
        <p:txBody>
          <a:bodyPr/>
          <a:lstStyle/>
          <a:p>
            <a:pPr>
              <a:buNone/>
            </a:pPr>
            <a:r>
              <a:rPr lang="en-US" sz="1100" b="1" dirty="0"/>
              <a:t>FINAL RECOMMENDATION</a:t>
            </a:r>
          </a:p>
          <a:p>
            <a:r>
              <a:rPr lang="en-US" sz="1100" dirty="0"/>
              <a:t>✅ </a:t>
            </a:r>
            <a:r>
              <a:rPr lang="en-US" sz="1100" b="1" dirty="0"/>
              <a:t>Main Option: Accordion Transaction</a:t>
            </a:r>
          </a:p>
          <a:p>
            <a:r>
              <a:rPr lang="en-US" sz="1100" dirty="0"/>
              <a:t>A technically comprehensive solution:</a:t>
            </a:r>
          </a:p>
          <a:p>
            <a:r>
              <a:rPr lang="en-US" sz="1100" dirty="0"/>
              <a:t>- eliminates losses and restructures capital.</a:t>
            </a:r>
          </a:p>
          <a:p>
            <a:r>
              <a:rPr lang="en-US" sz="1100" dirty="0"/>
              <a:t>- Strengthens BRITOR’s legal and financial standing.</a:t>
            </a:r>
          </a:p>
          <a:p>
            <a:r>
              <a:rPr lang="en-US" sz="1100" dirty="0"/>
              <a:t>- Requires firm decision-making and coordination with the group.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pPr marL="171450" indent="-171450" algn="just">
              <a:buFont typeface="Wingdings" panose="05000000000000000000" pitchFamily="2" charset="2"/>
              <a:buChar char="Ø"/>
            </a:pPr>
            <a:endParaRPr lang="es-ES" sz="1100" dirty="0"/>
          </a:p>
          <a:p>
            <a:endParaRPr lang="en-US" sz="1100" b="1" dirty="0"/>
          </a:p>
          <a:p>
            <a:r>
              <a:rPr lang="en-US" sz="1100" b="1" dirty="0"/>
              <a:t>(*) Provided that tax implications allow it</a:t>
            </a:r>
            <a:br>
              <a:rPr lang="en-US" sz="1100" dirty="0"/>
            </a:br>
            <a:endParaRPr lang="es-ES" sz="11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2D012E2-753B-567A-FF68-C99BF2670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88026"/>
              </p:ext>
            </p:extLst>
          </p:nvPr>
        </p:nvGraphicFramePr>
        <p:xfrm>
          <a:off x="431056" y="2576945"/>
          <a:ext cx="11012055" cy="3407580"/>
        </p:xfrm>
        <a:graphic>
          <a:graphicData uri="http://schemas.openxmlformats.org/drawingml/2006/table">
            <a:tbl>
              <a:tblPr/>
              <a:tblGrid>
                <a:gridCol w="2202411">
                  <a:extLst>
                    <a:ext uri="{9D8B030D-6E8A-4147-A177-3AD203B41FA5}">
                      <a16:colId xmlns:a16="http://schemas.microsoft.com/office/drawing/2014/main" val="890517872"/>
                    </a:ext>
                  </a:extLst>
                </a:gridCol>
                <a:gridCol w="2202411">
                  <a:extLst>
                    <a:ext uri="{9D8B030D-6E8A-4147-A177-3AD203B41FA5}">
                      <a16:colId xmlns:a16="http://schemas.microsoft.com/office/drawing/2014/main" val="3931658955"/>
                    </a:ext>
                  </a:extLst>
                </a:gridCol>
                <a:gridCol w="2202411">
                  <a:extLst>
                    <a:ext uri="{9D8B030D-6E8A-4147-A177-3AD203B41FA5}">
                      <a16:colId xmlns:a16="http://schemas.microsoft.com/office/drawing/2014/main" val="3717158791"/>
                    </a:ext>
                  </a:extLst>
                </a:gridCol>
                <a:gridCol w="2202411">
                  <a:extLst>
                    <a:ext uri="{9D8B030D-6E8A-4147-A177-3AD203B41FA5}">
                      <a16:colId xmlns:a16="http://schemas.microsoft.com/office/drawing/2014/main" val="3376225863"/>
                    </a:ext>
                  </a:extLst>
                </a:gridCol>
                <a:gridCol w="2202411">
                  <a:extLst>
                    <a:ext uri="{9D8B030D-6E8A-4147-A177-3AD203B41FA5}">
                      <a16:colId xmlns:a16="http://schemas.microsoft.com/office/drawing/2014/main" val="2888760967"/>
                    </a:ext>
                  </a:extLst>
                </a:gridCol>
              </a:tblGrid>
              <a:tr h="530068"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OPTION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EQUITY EFFECTIVENESS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SPEED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COMPLEXITY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SUITABILITY FOR BRITOR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7439169"/>
                  </a:ext>
                </a:extLst>
              </a:tr>
              <a:tr h="757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1. Capital </a:t>
                      </a:r>
                      <a:r>
                        <a:rPr lang="es-ES" sz="1100" b="0" i="0" u="none" strike="noStrike" dirty="0" err="1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reduction</a:t>
                      </a:r>
                      <a:endParaRPr lang="es-ES" sz="1100" b="0" i="0" u="none" strike="noStrike" dirty="0">
                        <a:solidFill>
                          <a:srgbClr val="00206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Low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Medium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Medium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 dirty="0" err="1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Not</a:t>
                      </a:r>
                      <a:r>
                        <a:rPr lang="es-ES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s-ES" sz="1100" b="0" i="0" u="none" strike="noStrike" dirty="0" err="1">
                          <a:solidFill>
                            <a:srgbClr val="002060"/>
                          </a:solidFill>
                          <a:effectLst/>
                          <a:latin typeface="Montserrat" panose="00000500000000000000" pitchFamily="2" charset="0"/>
                        </a:rPr>
                        <a:t>recommended</a:t>
                      </a:r>
                      <a:endParaRPr lang="es-ES" sz="1100" b="0" i="0" u="none" strike="noStrike" dirty="0">
                        <a:solidFill>
                          <a:srgbClr val="00206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826321"/>
                  </a:ext>
                </a:extLst>
              </a:tr>
              <a:tr h="530068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2. Capital increase through debt-for-equity swap</a:t>
                      </a:r>
                      <a:endParaRPr lang="es-ES" sz="1100" b="0" dirty="0">
                        <a:solidFill>
                          <a:srgbClr val="002060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Good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195880"/>
                  </a:ext>
                </a:extLst>
              </a:tr>
              <a:tr h="530068"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3.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Equity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contributions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(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account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118)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Very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Very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Good*</a:t>
                      </a:r>
                      <a:endParaRPr lang="es-ES" sz="1100" b="0" dirty="0">
                        <a:solidFill>
                          <a:srgbClr val="002060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5272311"/>
                  </a:ext>
                </a:extLst>
              </a:tr>
              <a:tr h="530068"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4. Participative loan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/>
                        </a:rPr>
                        <a:t>Legally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/>
                        </a:rPr>
                        <a:t>medium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,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/>
                        </a:rPr>
                        <a:t>accounting-wise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/>
                        </a:rPr>
                        <a:t>low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Useful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as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support</a:t>
                      </a:r>
                      <a:endParaRPr lang="es-ES" sz="1100" b="0" dirty="0">
                        <a:solidFill>
                          <a:srgbClr val="002060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11796"/>
                  </a:ext>
                </a:extLst>
              </a:tr>
              <a:tr h="530068"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5.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Accordion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transaction</a:t>
                      </a:r>
                      <a:endParaRPr lang="es-ES" sz="1100" b="0" dirty="0">
                        <a:solidFill>
                          <a:srgbClr val="002060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/>
                        </a:rPr>
                        <a:t>Very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 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/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Structurally</a:t>
                      </a:r>
                      <a:r>
                        <a:rPr lang="es-ES" sz="1100" b="0" dirty="0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 </a:t>
                      </a:r>
                      <a:r>
                        <a:rPr lang="es-ES" sz="1100" b="0" dirty="0" err="1">
                          <a:solidFill>
                            <a:srgbClr val="002060"/>
                          </a:solidFill>
                          <a:latin typeface="Montserrat" panose="00000500000000000000" pitchFamily="2" charset="0"/>
                        </a:rPr>
                        <a:t>recommended</a:t>
                      </a:r>
                      <a:endParaRPr lang="es-ES" sz="1100" b="0" dirty="0">
                        <a:solidFill>
                          <a:srgbClr val="002060"/>
                        </a:solidFill>
                        <a:latin typeface="Montserrat" panose="000005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639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452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667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9C9A61E9-E047-5C9A-9770-37E793473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854200"/>
            <a:ext cx="7275990" cy="3962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ES" sz="1800" dirty="0"/>
              <a:t>INTRODUCTION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1800" dirty="0"/>
              <a:t>DEVELOPMENT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1800" dirty="0"/>
              <a:t>CONCLUSION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1800" dirty="0"/>
              <a:t>ANNEX – TERMS OF COLLABORATION</a:t>
            </a:r>
          </a:p>
          <a:p>
            <a:pPr marL="457200" indent="-457200">
              <a:buAutoNum type="arabicPeriod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5310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85406EB2-FA17-8334-EB70-3FB2F46BA2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1. INTRODUCTION</a:t>
            </a:r>
          </a:p>
        </p:txBody>
      </p:sp>
    </p:spTree>
    <p:extLst>
      <p:ext uri="{BB962C8B-B14F-4D97-AF65-F5344CB8AC3E}">
        <p14:creationId xmlns:p14="http://schemas.microsoft.com/office/powerpoint/2010/main" val="234487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0135F5FC-80DD-1321-C160-64323DE3DE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1. INTRODUCTION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6B11DB0-193C-AD9D-C7F0-77F106F1F5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987704"/>
            <a:ext cx="11028412" cy="5426075"/>
          </a:xfrm>
        </p:spPr>
        <p:txBody>
          <a:bodyPr/>
          <a:lstStyle/>
          <a:p>
            <a:pPr algn="just"/>
            <a:r>
              <a:rPr lang="en-US" sz="1100" b="1" dirty="0"/>
              <a:t>🔍 Purpose of the Report</a:t>
            </a:r>
          </a:p>
          <a:p>
            <a:pPr algn="just"/>
            <a:r>
              <a:rPr lang="en-US" sz="1100" dirty="0"/>
              <a:t>To conduct an in-depth analysis of the legal, accounting, and corporate alternatives that would allow SISTEMAS BRITOR, S.L.U. to:</a:t>
            </a:r>
          </a:p>
          <a:p>
            <a:pPr algn="just"/>
            <a:r>
              <a:rPr lang="en-US" sz="1100" dirty="0"/>
              <a:t>➤ Comply with legal requirements regarding equity balance (Spanish Companies Act, Art. 363.1.e).</a:t>
            </a:r>
          </a:p>
          <a:p>
            <a:pPr algn="just"/>
            <a:r>
              <a:rPr lang="en-US" sz="1100" dirty="0"/>
              <a:t>➤ Avoid the activation of the dissolution cause resulting from severe equity deterioration.</a:t>
            </a:r>
          </a:p>
          <a:p>
            <a:pPr algn="just"/>
            <a:r>
              <a:rPr lang="en-US" sz="1100" dirty="0"/>
              <a:t>➤ Evaluate viable solutions that respect both the regulatory framework and the economic context of the company.</a:t>
            </a:r>
          </a:p>
          <a:p>
            <a:pPr algn="just"/>
            <a:endParaRPr lang="en-US" sz="1100" dirty="0"/>
          </a:p>
          <a:p>
            <a:pPr algn="just"/>
            <a:r>
              <a:rPr lang="en-US" sz="1100" dirty="0"/>
              <a:t>📉 </a:t>
            </a:r>
            <a:r>
              <a:rPr lang="en-US" sz="1100" b="1" dirty="0"/>
              <a:t>Current Situation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/>
              <a:t>Negative equity: – €19,000,000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/>
              <a:t>Share capital: €12,000,000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/>
              <a:t>Severe equity imbalance → Automatic cause for dissolution (Art. 363.1.e LSC)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100" dirty="0"/>
              <a:t>Legal obligation of the administrative body: to call a general meeting within 2 months (Arts. 365 and 367 LSC)</a:t>
            </a:r>
          </a:p>
          <a:p>
            <a:pPr algn="just"/>
            <a:endParaRPr lang="en-US" sz="1100" dirty="0"/>
          </a:p>
          <a:p>
            <a:pPr algn="just"/>
            <a:r>
              <a:rPr lang="en-US" sz="1100" b="1" dirty="0"/>
              <a:t>🎯 Strategic Objective</a:t>
            </a:r>
          </a:p>
          <a:p>
            <a:pPr algn="just"/>
            <a:r>
              <a:rPr lang="en-US" sz="1100" dirty="0"/>
              <a:t>To provide the administrative body and the sole shareholder with a secure and legally sustainable roadmap to:</a:t>
            </a:r>
          </a:p>
          <a:p>
            <a:pPr algn="just"/>
            <a:r>
              <a:rPr lang="en-US" sz="1100" dirty="0"/>
              <a:t>✅ Effectively remove the cause of dissolution</a:t>
            </a:r>
          </a:p>
          <a:p>
            <a:pPr algn="just"/>
            <a:r>
              <a:rPr lang="en-US" sz="1100" dirty="0"/>
              <a:t>✅ Avoid joint and several liability of the directors</a:t>
            </a:r>
          </a:p>
          <a:p>
            <a:pPr algn="just"/>
            <a:r>
              <a:rPr lang="en-US" sz="1100" dirty="0"/>
              <a:t>✅ Stabilize the financial situation in the medium term</a:t>
            </a:r>
          </a:p>
          <a:p>
            <a:pPr algn="just"/>
            <a:r>
              <a:rPr lang="en-US" sz="1100" dirty="0"/>
              <a:t>✅ Preserve the continuity of the company within the business group</a:t>
            </a:r>
          </a:p>
          <a:p>
            <a:pPr algn="just"/>
            <a:endParaRPr lang="en-US" sz="1100" dirty="0"/>
          </a:p>
          <a:p>
            <a:pPr algn="just"/>
            <a:r>
              <a:rPr lang="en-US" sz="1100" dirty="0"/>
              <a:t>⚠️ It should be noted that our work does not include, at this stage, an analysis of the tax impact of the different alternatives, but only an analysis from a corporate law perspective. The company must validate the tax implications of each alternative with its tax advisor.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3180043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65BC93BF-0BA7-14FD-D1F7-60BEC5083C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2. DEVELOPMENT</a:t>
            </a:r>
          </a:p>
        </p:txBody>
      </p:sp>
    </p:spTree>
    <p:extLst>
      <p:ext uri="{BB962C8B-B14F-4D97-AF65-F5344CB8AC3E}">
        <p14:creationId xmlns:p14="http://schemas.microsoft.com/office/powerpoint/2010/main" val="281501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FA881-43A1-47BB-AE06-C0B89F69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BB6F6E13-A0AD-5531-AE26-255A47FB9B0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2. DEVELOPMENT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CC1D00-8FCA-BA37-0CF4-0CD761733A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1181668"/>
            <a:ext cx="5452219" cy="5426075"/>
          </a:xfrm>
        </p:spPr>
        <p:txBody>
          <a:bodyPr lIns="91440" tIns="45720" rIns="91440" bIns="45720" anchor="t"/>
          <a:lstStyle/>
          <a:p>
            <a:r>
              <a:rPr lang="en-US" sz="1100" b="1" dirty="0"/>
              <a:t>OPTION 1: Capital Reduction to Offset Losses</a:t>
            </a:r>
          </a:p>
          <a:p>
            <a:r>
              <a:rPr lang="en-US" sz="1100" dirty="0"/>
              <a:t>🧩 </a:t>
            </a:r>
            <a:r>
              <a:rPr lang="en-US" sz="1100" b="1" dirty="0"/>
              <a:t>What is being proposed?</a:t>
            </a:r>
          </a:p>
          <a:p>
            <a:pPr algn="just"/>
            <a:r>
              <a:rPr lang="en-US" sz="1100" dirty="0"/>
              <a:t>The proposal consists of reducing the share capital solely for the purpose of absorbing accumulated losses, which allows for a “clean-up” of the company's balance sheet from an accounting perspective.</a:t>
            </a:r>
          </a:p>
          <a:p>
            <a:pPr algn="just"/>
            <a:r>
              <a:rPr lang="en-US" sz="1100" dirty="0"/>
              <a:t>It does </a:t>
            </a:r>
            <a:r>
              <a:rPr lang="en-US" sz="1100" b="1" dirty="0"/>
              <a:t>not require shareholder contributions</a:t>
            </a:r>
            <a:r>
              <a:rPr lang="en-US" sz="1100" dirty="0"/>
              <a:t> or any cash outflow.</a:t>
            </a:r>
          </a:p>
          <a:p>
            <a:pPr algn="just"/>
            <a:r>
              <a:rPr lang="en-US" sz="1100" dirty="0"/>
              <a:t>👉 </a:t>
            </a:r>
            <a:r>
              <a:rPr lang="en-US" sz="1100" b="1" dirty="0"/>
              <a:t>In the case of BRITOR</a:t>
            </a:r>
            <a:r>
              <a:rPr lang="en-US" sz="1100" dirty="0"/>
              <a:t>, this measure alone does </a:t>
            </a:r>
            <a:r>
              <a:rPr lang="en-US" sz="1100" b="1" dirty="0"/>
              <a:t>not eliminate</a:t>
            </a:r>
            <a:r>
              <a:rPr lang="en-US" sz="1100" dirty="0"/>
              <a:t> the cause for dissolution, but it could be used as a preliminary step for a </a:t>
            </a:r>
            <a:r>
              <a:rPr lang="en-US" sz="1100" b="1" dirty="0"/>
              <a:t>recapitalization</a:t>
            </a:r>
            <a:r>
              <a:rPr lang="en-US" sz="1100" dirty="0"/>
              <a:t> (accordion transaction).</a:t>
            </a:r>
          </a:p>
          <a:p>
            <a:pPr algn="just"/>
            <a:r>
              <a:rPr lang="en-US" sz="1100" dirty="0"/>
              <a:t>⚖️ </a:t>
            </a:r>
            <a:r>
              <a:rPr lang="en-US" sz="1100" b="1" dirty="0"/>
              <a:t>Applicable Legal Framework</a:t>
            </a:r>
          </a:p>
          <a:p>
            <a:pPr algn="just"/>
            <a:r>
              <a:rPr lang="en-US" sz="1100" dirty="0"/>
              <a:t>Articles </a:t>
            </a:r>
            <a:r>
              <a:rPr lang="en-US" sz="1100" b="1" dirty="0"/>
              <a:t>317 to 342</a:t>
            </a:r>
            <a:r>
              <a:rPr lang="en-US" sz="1100" dirty="0"/>
              <a:t> of the Spanish Companies Act (LSC)</a:t>
            </a:r>
          </a:p>
          <a:p>
            <a:pPr algn="just"/>
            <a:r>
              <a:rPr lang="en-US" sz="1100" b="1" dirty="0"/>
              <a:t>Types of capital reduction:</a:t>
            </a:r>
          </a:p>
          <a:p>
            <a:r>
              <a:rPr lang="en-US" sz="1100" dirty="0"/>
              <a:t>• Total reduction (to zero)</a:t>
            </a:r>
            <a:br>
              <a:rPr lang="en-US" sz="1100" dirty="0"/>
            </a:br>
            <a:r>
              <a:rPr lang="en-US" sz="1100" dirty="0"/>
              <a:t>• Reduction to the legal minimum (€3,000 for limited liability companies – S.L.)</a:t>
            </a:r>
            <a:br>
              <a:rPr lang="en-US" sz="1100" dirty="0"/>
            </a:br>
            <a:r>
              <a:rPr lang="en-US" sz="1100" dirty="0"/>
              <a:t>• Partial reduction by decreasing nominal value or redeeming equity holdings</a:t>
            </a:r>
          </a:p>
          <a:p>
            <a:pPr algn="just"/>
            <a:r>
              <a:rPr lang="en-US" sz="1100" b="1" dirty="0"/>
              <a:t>Requires public deed and registration in the Commercial Registry.</a:t>
            </a:r>
            <a:endParaRPr lang="en-US" sz="1100" dirty="0"/>
          </a:p>
          <a:p>
            <a:endParaRPr lang="es-ES" sz="1000" dirty="0"/>
          </a:p>
          <a:p>
            <a:endParaRPr lang="es-ES" sz="1000" b="1" u="sng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7F940D6-2356-E50D-B8B8-99CEC8ACE2E2}"/>
              </a:ext>
            </a:extLst>
          </p:cNvPr>
          <p:cNvSpPr txBox="1">
            <a:spLocks/>
          </p:cNvSpPr>
          <p:nvPr/>
        </p:nvSpPr>
        <p:spPr>
          <a:xfrm>
            <a:off x="6096000" y="1181668"/>
            <a:ext cx="5452219" cy="54260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rgbClr val="00206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Main Advantages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Eliminates accumulated losses from an accounting standpoint (account 121)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require new contributions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alter the shareholder’s ownership percentage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Improves the formal presentation of equity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⚠️ Disadvantages or Risks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improve total net equity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eliminate the cause for dissolution if net equity remains negative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May project a weak image if the share capital is reduced to a symbolic amount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Requires notarial deed and registration with the Commercial Registry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🔴 Assessment for BRITOR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This is not recommended as a standalone solution, due to: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Accumulated losses exceed €31 million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Net equity would remain negative even after the reduction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It would only make sense if: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Followed by a subsequent capital increase (accordion transaction)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Or combined with a contribution to account 118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0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08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C5421-D894-E979-1E2D-BE662AF40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B3E83092-BD63-8DFB-0F97-E4FE3F5F228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>
                <a:solidFill>
                  <a:prstClr val="white"/>
                </a:solidFill>
              </a:rPr>
              <a:t>2. DEVELOPMENT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E0F0D0-025D-DCB4-7BC4-62A82CEDE0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1181668"/>
            <a:ext cx="5452219" cy="5426075"/>
          </a:xfrm>
        </p:spPr>
        <p:txBody>
          <a:bodyPr lIns="91440" tIns="45720" rIns="91440" bIns="45720" anchor="t"/>
          <a:lstStyle/>
          <a:p>
            <a:pPr>
              <a:buNone/>
            </a:pPr>
            <a:r>
              <a:rPr lang="en-US" sz="1100" b="1" u="sng" dirty="0"/>
              <a:t>OPTION 2: Capital Increase through Debt-for-Equity Swap</a:t>
            </a:r>
          </a:p>
          <a:p>
            <a:pPr>
              <a:buNone/>
            </a:pPr>
            <a:r>
              <a:rPr lang="en-US" sz="1100" u="sng" dirty="0"/>
              <a:t>🧩 </a:t>
            </a:r>
            <a:r>
              <a:rPr lang="en-US" sz="1100" b="1" u="sng" dirty="0"/>
              <a:t>What is being proposed?</a:t>
            </a:r>
          </a:p>
          <a:p>
            <a:pPr>
              <a:buNone/>
            </a:pPr>
            <a:r>
              <a:rPr lang="en-US" sz="1100" dirty="0"/>
              <a:t>To convert part of the outstanding debt owed by SISTEMAS BRITOR, S.L.U. to its Lithuanian parent company into share capital.</a:t>
            </a:r>
          </a:p>
          <a:p>
            <a:pPr>
              <a:buNone/>
            </a:pPr>
            <a:r>
              <a:rPr lang="en-US" sz="1100" dirty="0"/>
              <a:t>👉 This allows the company to restore its net equity without the need for external cash contributions.</a:t>
            </a:r>
          </a:p>
          <a:p>
            <a:pPr>
              <a:buNone/>
            </a:pPr>
            <a:r>
              <a:rPr lang="en-US" sz="1100" dirty="0"/>
              <a:t>⚖️ </a:t>
            </a:r>
            <a:r>
              <a:rPr lang="en-US" sz="1100" b="1" dirty="0"/>
              <a:t>Legal Basis</a:t>
            </a:r>
          </a:p>
          <a:p>
            <a:pPr>
              <a:buNone/>
            </a:pPr>
            <a:r>
              <a:rPr lang="en-US" sz="1100" b="1" dirty="0"/>
              <a:t>Article 301 of the Spanish Companies Act (LSC):</a:t>
            </a:r>
            <a:r>
              <a:rPr lang="en-US" sz="1100" dirty="0"/>
              <a:t> Capital increase through debt-for-equity swap.</a:t>
            </a:r>
          </a:p>
          <a:p>
            <a:pPr>
              <a:buNone/>
            </a:pPr>
            <a:r>
              <a:rPr lang="en-US" sz="1100" dirty="0"/>
              <a:t>In the case of BRITOR, this option is viable because:</a:t>
            </a:r>
          </a:p>
          <a:p>
            <a:pPr>
              <a:buNone/>
            </a:pPr>
            <a:r>
              <a:rPr lang="en-US" sz="1100" dirty="0"/>
              <a:t>✔️ The debt is liquid, due and payable.</a:t>
            </a:r>
            <a:br>
              <a:rPr lang="en-US" sz="1100" dirty="0"/>
            </a:br>
            <a:r>
              <a:rPr lang="en-US" sz="1100" dirty="0"/>
              <a:t>✔️ It is a single-member company (no expert report required).</a:t>
            </a:r>
            <a:br>
              <a:rPr lang="en-US" sz="1100" dirty="0"/>
            </a:br>
            <a:r>
              <a:rPr lang="en-US" sz="1100" dirty="0"/>
              <a:t>✔️ Agreement and execution can be carried out swiftly by the sole shareholder.</a:t>
            </a:r>
          </a:p>
          <a:p>
            <a:r>
              <a:rPr lang="en-US" sz="1100" dirty="0"/>
              <a:t>📈 </a:t>
            </a:r>
            <a:r>
              <a:rPr lang="en-US" sz="1100" b="1" dirty="0"/>
              <a:t>Benefits for BRITOR</a:t>
            </a:r>
          </a:p>
          <a:p>
            <a:r>
              <a:rPr lang="en-US" sz="1100" dirty="0"/>
              <a:t>➤ Immediate improvement of net equity</a:t>
            </a:r>
            <a:br>
              <a:rPr lang="en-US" sz="1100" dirty="0"/>
            </a:br>
            <a:r>
              <a:rPr lang="en-US" sz="1100" dirty="0"/>
              <a:t>➤ Strengthens accounting solvency and reputation</a:t>
            </a:r>
            <a:br>
              <a:rPr lang="en-US" sz="1100" dirty="0"/>
            </a:br>
            <a:r>
              <a:rPr lang="en-US" sz="1100" dirty="0"/>
              <a:t>➤ Maintains corporate control without altering the group structure</a:t>
            </a:r>
            <a:br>
              <a:rPr lang="en-US" sz="1100" dirty="0"/>
            </a:br>
            <a:r>
              <a:rPr lang="en-US" sz="1100" dirty="0"/>
              <a:t>➤ Compatible with other future measures (capitalization, restructuring…)</a:t>
            </a:r>
          </a:p>
          <a:p>
            <a:endParaRPr lang="es-ES" dirty="0"/>
          </a:p>
          <a:p>
            <a:endParaRPr lang="es-ES" b="1" u="sng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A21FC29D-B94A-CCD4-FB8D-9209B9744877}"/>
              </a:ext>
            </a:extLst>
          </p:cNvPr>
          <p:cNvSpPr txBox="1">
            <a:spLocks/>
          </p:cNvSpPr>
          <p:nvPr/>
        </p:nvSpPr>
        <p:spPr>
          <a:xfrm>
            <a:off x="6096000" y="1181668"/>
            <a:ext cx="5452219" cy="54260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rgbClr val="00206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✅ Main Advantages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Immediate improvement of net equity, allowing the company to eliminate the cause for dissolution (Art. 363.1.e LSC).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No cash outflow required, since the funds originate from existing intra-group loans.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May be accompanied by a share premium, strengthening equity without inflating share capital.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Fast execution, as it only depends on the sole shareholder’s decision and proper documentation.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⚠️ Disadvantages or Risks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Requires bylaw amendment, public deed, and registration with the Commercial Registry.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Increases share capital, which raises the future threshold for net equity (50% of share capital).Does not resolve the issue if structural losses persist.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May restrict group liquidity by consolidating as capital what was previously recoverable as a loan.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🔵 Assessment for BRITOR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 legally sound and fully viable solution, especially suitable for single-member companies such as BRITOR. It allows for immediate restoration of net equity, without cash needs and with minimal legal or tax risk.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💡 Highly recommended as a first structural measure, especially when combined with other complementary mechanisms (e.g., contribution to account 118, accordion operation).</a:t>
            </a: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2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126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EBEC9CA8-1B1E-3648-92B8-73CC1CD8661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2. DEVELOPMENT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B273E2-9184-0738-363E-67C6F3BC46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1181668"/>
            <a:ext cx="5452219" cy="5426075"/>
          </a:xfrm>
        </p:spPr>
        <p:txBody>
          <a:bodyPr lIns="91440" tIns="45720" rIns="91440" bIns="45720" anchor="t"/>
          <a:lstStyle/>
          <a:p>
            <a:r>
              <a:rPr lang="en-US" sz="1100" b="1" u="sng" dirty="0">
                <a:latin typeface="Montserrat"/>
              </a:rPr>
              <a:t>OPTION 3: Shareholder Equity Contributions (Account 118 PGC)</a:t>
            </a:r>
          </a:p>
          <a:p>
            <a:r>
              <a:rPr lang="en-US" sz="1100" b="1" u="sng" dirty="0">
                <a:latin typeface="Montserrat"/>
              </a:rPr>
              <a:t>🧩 What is being proposed?</a:t>
            </a:r>
          </a:p>
          <a:p>
            <a:r>
              <a:rPr lang="en-US" sz="1100" dirty="0">
                <a:latin typeface="Montserrat"/>
              </a:rPr>
              <a:t>The sole shareholder (VG Holding) makes a direct contribution to BRITOR’s equity without increasing share capital. This is recorded as a contribution to account 118 of the Spanish General Accounting Plan (PGC), without issuing new shares or amending the company’s bylaws.</a:t>
            </a:r>
          </a:p>
          <a:p>
            <a:r>
              <a:rPr lang="en-US" sz="1100" dirty="0">
                <a:latin typeface="Montserrat"/>
              </a:rPr>
              <a:t>👉 It is an agile and flexible solution to strengthen net equity and avoid the cause for dissolution, without requiring notarial or registry formalities</a:t>
            </a:r>
            <a:r>
              <a:rPr lang="en-US" sz="1100" b="1" u="sng" dirty="0">
                <a:latin typeface="Montserrat"/>
              </a:rPr>
              <a:t>.</a:t>
            </a:r>
          </a:p>
          <a:p>
            <a:r>
              <a:rPr lang="en-US" sz="1100" b="1" u="sng" dirty="0">
                <a:latin typeface="Montserrat"/>
              </a:rPr>
              <a:t>Legal and Technical Nature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Montserrat"/>
              </a:rPr>
              <a:t>Not expressly regulated by the Spanish Companies Act (LSC), but accepted under accounting doctrine and practice.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Montserrat"/>
              </a:rPr>
              <a:t>Irrevocable, with no consideration or right to reimbursement.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Montserrat"/>
              </a:rPr>
              <a:t>Does not alter the corporate structure.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latin typeface="Montserrat"/>
              </a:rPr>
              <a:t>In BRITOR, it can be executed through intragroup debt forgiveness.</a:t>
            </a:r>
            <a:endParaRPr lang="es-ES" sz="1100" dirty="0"/>
          </a:p>
          <a:p>
            <a:endParaRPr lang="es-ES" dirty="0"/>
          </a:p>
          <a:p>
            <a:endParaRPr lang="es-ES" b="1" u="sng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21774864-D807-DAB3-266D-D9A90F2E37FB}"/>
              </a:ext>
            </a:extLst>
          </p:cNvPr>
          <p:cNvSpPr txBox="1">
            <a:spLocks/>
          </p:cNvSpPr>
          <p:nvPr/>
        </p:nvSpPr>
        <p:spPr>
          <a:xfrm>
            <a:off x="6096000" y="1176175"/>
            <a:ext cx="5452219" cy="54260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rgbClr val="00206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en-US" sz="1100" b="1" dirty="0"/>
              <a:t>✅ Main Advantages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Genuine and immediate improvement of net equity.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No need for notarial deed or registration in the Commercial Registry.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Does not affect share capital or shareholder control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Simple, fast, and fully valid solution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Compatible with similar future contributions</a:t>
            </a:r>
          </a:p>
          <a:p>
            <a:pPr algn="just"/>
            <a:r>
              <a:rPr lang="en-US" sz="1100" b="1" dirty="0"/>
              <a:t>⚠️ Disadvantages or Risks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The shareholder waives any right to reimbursement of the contributed amount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Requires actual liquidity or condonable debts from the shareholder</a:t>
            </a:r>
          </a:p>
          <a:p>
            <a:pPr marL="171450" indent="-171450" algn="just">
              <a:buFontTx/>
              <a:buChar char="-"/>
            </a:pPr>
            <a:r>
              <a:rPr lang="en-US" sz="1100" dirty="0"/>
              <a:t>Does not solve the root issue if losses persist</a:t>
            </a:r>
          </a:p>
          <a:p>
            <a:pPr marL="171450" indent="-171450" algn="just">
              <a:buFontTx/>
              <a:buChar char="-"/>
            </a:pPr>
            <a:r>
              <a:rPr lang="en-US" sz="1100" b="1" dirty="0"/>
              <a:t>It is essential to assess potential tax impacts. This involves a debt forgiveness operation, which may require BRITOR to recognize the forgiven debt as taxable income, depending on the circumstances.</a:t>
            </a:r>
          </a:p>
          <a:p>
            <a:pPr algn="just"/>
            <a:r>
              <a:rPr lang="en-US" sz="1100" b="1" dirty="0"/>
              <a:t>🔵 Assessment for BRITOR</a:t>
            </a:r>
          </a:p>
          <a:p>
            <a:pPr algn="just"/>
            <a:r>
              <a:rPr lang="en-US" sz="1100" dirty="0"/>
              <a:t>This is the most appropriate alternative in BRITOR’s current context:</a:t>
            </a:r>
          </a:p>
          <a:p>
            <a:pPr algn="just"/>
            <a:r>
              <a:rPr lang="en-US" sz="1100" dirty="0"/>
              <a:t>✔️ Single-member company</a:t>
            </a:r>
          </a:p>
          <a:p>
            <a:pPr algn="just"/>
            <a:r>
              <a:rPr lang="en-US" sz="1100" dirty="0"/>
              <a:t>✔️ Significant accumulated losses</a:t>
            </a:r>
          </a:p>
          <a:p>
            <a:pPr algn="just"/>
            <a:r>
              <a:rPr lang="en-US" sz="1100" dirty="0"/>
              <a:t>✔️ Financially capable corporate group</a:t>
            </a:r>
          </a:p>
          <a:p>
            <a:pPr algn="just"/>
            <a:r>
              <a:rPr lang="en-US" sz="1100" dirty="0"/>
              <a:t>✔️ Need for a fast, effective solution with no registry implications</a:t>
            </a:r>
            <a:endParaRPr lang="es-ES" sz="1100" dirty="0"/>
          </a:p>
          <a:p>
            <a:pPr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dirty="0"/>
          </a:p>
          <a:p>
            <a:endParaRPr lang="es-ES" b="1" u="sng" dirty="0"/>
          </a:p>
        </p:txBody>
      </p:sp>
    </p:spTree>
    <p:extLst>
      <p:ext uri="{BB962C8B-B14F-4D97-AF65-F5344CB8AC3E}">
        <p14:creationId xmlns:p14="http://schemas.microsoft.com/office/powerpoint/2010/main" val="1300667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A9E25-0D49-403D-E958-2C783B0D9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B6F9D518-0C52-2D62-60E0-098CB9A06C3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s-ES" dirty="0"/>
              <a:t>2. DEVELOPMENT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73EA5F7-835B-A39C-9F7B-D21FD26E58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326" y="1181668"/>
            <a:ext cx="5452219" cy="5426075"/>
          </a:xfrm>
        </p:spPr>
        <p:txBody>
          <a:bodyPr/>
          <a:lstStyle/>
          <a:p>
            <a:r>
              <a:rPr lang="en-US" sz="1100" b="1" u="sng" dirty="0"/>
              <a:t>OPTION 4: Shareholder Participative Loan (VG Holding)</a:t>
            </a:r>
          </a:p>
          <a:p>
            <a:r>
              <a:rPr lang="en-US" sz="1100" b="1" u="sng" dirty="0"/>
              <a:t>🧩 What is being proposed?</a:t>
            </a:r>
          </a:p>
          <a:p>
            <a:r>
              <a:rPr lang="en-US" sz="1100" dirty="0"/>
              <a:t>That the parent company, VG Holding, grants a participative loan to BRITOR—a hybrid financial instrument between debt and equity, whose remuneration is linked to BRITOR’s economic performance.</a:t>
            </a:r>
          </a:p>
          <a:p>
            <a:r>
              <a:rPr lang="en-US" sz="1100" dirty="0"/>
              <a:t>👉 Although it is recorded as debt, it is legally classified as equity, which allows the company to avoid the legal cause for dissolution without modifying its share capital.</a:t>
            </a:r>
          </a:p>
          <a:p>
            <a:r>
              <a:rPr lang="en-US" sz="1100" b="1" u="sng" dirty="0"/>
              <a:t>⚖️ Applicable Legal Framework</a:t>
            </a:r>
          </a:p>
          <a:p>
            <a:r>
              <a:rPr lang="en-US" sz="1100" dirty="0"/>
              <a:t>Article 20 of Royal Decree-Law 7/1996</a:t>
            </a:r>
          </a:p>
          <a:p>
            <a:r>
              <a:rPr lang="en-US" sz="1100" b="1" u="sng" dirty="0"/>
              <a:t>Key Features: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Variable interest (linked to profits, turnover, or other indicators)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Possibility to combine with fixed interest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Subordinated to all ordinary creditors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Generally long-term maturity</a:t>
            </a:r>
            <a:endParaRPr lang="es-ES" sz="1100" dirty="0"/>
          </a:p>
          <a:p>
            <a:endParaRPr lang="es-ES" b="1" u="sng" dirty="0"/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CE186875-1391-9BF6-EDC1-B0B8DC31330F}"/>
              </a:ext>
            </a:extLst>
          </p:cNvPr>
          <p:cNvSpPr txBox="1">
            <a:spLocks/>
          </p:cNvSpPr>
          <p:nvPr/>
        </p:nvSpPr>
        <p:spPr>
          <a:xfrm>
            <a:off x="6096000" y="1181668"/>
            <a:ext cx="5452219" cy="54260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rgbClr val="00206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✅ Main Advantages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Classified as equity for the purposes of Art. 363.1.e of the Spanish Companies Act (LSC)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alter share capital or shareholder structure.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Allows the group to preserve a future recovery expectation.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require notarial deed or registration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Very suitable for intragroup operations like BRITOR’s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⚠️ Disadvantages or Risks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Does not improve accounting net equity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Subordinated in the event of insolvency (high risk)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Requires a well-structured agreement: remuneration, subordination, conditions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Not effective as a standalone solution if structural losses persist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🔵 Assessment for BRITOR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This is a valid complementary solution, especially if the group wishes to preserve the option of recovering the capital in the future.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👉 However, it should not be implemented in isolation in BRITOR, since it does not improve accounting equity nor does it resolve structural losses.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Recommended only if: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Accompanied by a non-refundable equity contribution (account 118)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Designed as part of a comprehensive viability plan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1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There is a reasonable expectation of future recovery</a:t>
            </a:r>
            <a:endParaRPr kumimoji="0" lang="es-ES" sz="11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0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088561"/>
      </p:ext>
    </p:extLst>
  </p:cSld>
  <p:clrMapOvr>
    <a:masterClrMapping/>
  </p:clrMapOvr>
</p:sld>
</file>

<file path=ppt/theme/theme1.xml><?xml version="1.0" encoding="utf-8"?>
<a:theme xmlns:a="http://schemas.openxmlformats.org/drawingml/2006/main" name="Diapositiva de títu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DA0BFA4B-59E2-4839-AA45-508DB3E8D306}"/>
    </a:ext>
  </a:extLst>
</a:theme>
</file>

<file path=ppt/theme/theme2.xml><?xml version="1.0" encoding="utf-8"?>
<a:theme xmlns:a="http://schemas.openxmlformats.org/drawingml/2006/main" name="Diapositiva de desarrol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9E0EAA46-3986-4779-AEB7-BD78F5A6F452}"/>
    </a:ext>
  </a:extLst>
</a:theme>
</file>

<file path=ppt/theme/theme3.xml><?xml version="1.0" encoding="utf-8"?>
<a:theme xmlns:a="http://schemas.openxmlformats.org/drawingml/2006/main" name="Diapositiva de Agend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09BD0048-AA37-4AEA-86B2-B9F55BC5F61A}"/>
    </a:ext>
  </a:extLst>
</a:theme>
</file>

<file path=ppt/theme/theme4.xml><?xml version="1.0" encoding="utf-8"?>
<a:theme xmlns:a="http://schemas.openxmlformats.org/drawingml/2006/main" name="Diapositiva de subtítul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1110D109-89D7-4B6F-9524-EC1115B4D7A4}"/>
    </a:ext>
  </a:extLst>
</a:theme>
</file>

<file path=ppt/theme/theme5.xml><?xml version="1.0" encoding="utf-8"?>
<a:theme xmlns:a="http://schemas.openxmlformats.org/drawingml/2006/main" name="Diapositiva de contraportad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6BE9DB29-2269-443D-A9D7-D6C34D63C558}"/>
    </a:ext>
  </a:extLst>
</a:theme>
</file>

<file path=ppt/theme/theme6.xml><?xml version="1.0" encoding="utf-8"?>
<a:theme xmlns:a="http://schemas.openxmlformats.org/drawingml/2006/main" name="VACI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 - INFORME GENERAL" id="{58C67FA2-F834-45D2-BF7F-D2990084EC21}" vid="{56B81A28-5358-4FD0-AE51-116DEF300AFC}"/>
    </a:ext>
  </a:extLst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73BC75C0AA161439B90AAEFA4A7C7C1" ma:contentTypeVersion="15" ma:contentTypeDescription="Crear nuevo documento." ma:contentTypeScope="" ma:versionID="b22acf8286b8f9fd34cee304689184bd">
  <xsd:schema xmlns:xsd="http://www.w3.org/2001/XMLSchema" xmlns:xs="http://www.w3.org/2001/XMLSchema" xmlns:p="http://schemas.microsoft.com/office/2006/metadata/properties" xmlns:ns2="ea00f1e1-cc3a-45aa-a69c-27a657a03494" xmlns:ns3="c6228568-26c3-4774-8a21-2e19586f2b73" targetNamespace="http://schemas.microsoft.com/office/2006/metadata/properties" ma:root="true" ma:fieldsID="fc7cf66733e6ed570c8482189825ea30" ns2:_="" ns3:_="">
    <xsd:import namespace="ea00f1e1-cc3a-45aa-a69c-27a657a03494"/>
    <xsd:import namespace="c6228568-26c3-4774-8a21-2e19586f2b7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00f1e1-cc3a-45aa-a69c-27a657a034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7abc30d9-7ef7-4178-9afd-bdc51a90c4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228568-26c3-4774-8a21-2e19586f2b7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bbb094a1-4ec6-4e07-8d7a-19cc1e1106b3}" ma:internalName="TaxCatchAll" ma:showField="CatchAllData" ma:web="c6228568-26c3-4774-8a21-2e19586f2b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00f1e1-cc3a-45aa-a69c-27a657a03494">
      <Terms xmlns="http://schemas.microsoft.com/office/infopath/2007/PartnerControls"/>
    </lcf76f155ced4ddcb4097134ff3c332f>
    <TaxCatchAll xmlns="c6228568-26c3-4774-8a21-2e19586f2b73" xsi:nil="true"/>
  </documentManagement>
</p:properties>
</file>

<file path=customXml/itemProps1.xml><?xml version="1.0" encoding="utf-8"?>
<ds:datastoreItem xmlns:ds="http://schemas.openxmlformats.org/officeDocument/2006/customXml" ds:itemID="{654264F3-BFCB-49D9-A777-A4185135D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00f1e1-cc3a-45aa-a69c-27a657a03494"/>
    <ds:schemaRef ds:uri="c6228568-26c3-4774-8a21-2e19586f2b7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5A5AF4-6C2B-4403-8718-1076E440B2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94771C-3D83-44F9-8D15-93D8977BAC2E}">
  <ds:schemaRefs>
    <ds:schemaRef ds:uri="http://schemas.microsoft.com/office/2006/metadata/properties"/>
    <ds:schemaRef ds:uri="http://schemas.microsoft.com/office/infopath/2007/PartnerControls"/>
    <ds:schemaRef ds:uri="42df9683-f424-438d-8945-945b71642f33"/>
    <ds:schemaRef ds:uri="759660c4-bf19-4e16-9c12-6caac6ec4182"/>
    <ds:schemaRef ds:uri="ea00f1e1-cc3a-45aa-a69c-27a657a03494"/>
    <ds:schemaRef ds:uri="c6228568-26c3-4774-8a21-2e19586f2b73"/>
  </ds:schemaRefs>
</ds:datastoreItem>
</file>

<file path=docMetadata/LabelInfo.xml><?xml version="1.0" encoding="utf-8"?>
<clbl:labelList xmlns:clbl="http://schemas.microsoft.com/office/2020/mipLabelMetadata">
  <clbl:label id="{f8ab8614-4859-4291-94ce-ffd9805f5dcd}" enabled="1" method="Standard" siteId="{44b7aed3-43e0-4ed9-9016-a4d1ba66eb1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01 - INFORME GENERAL</Template>
  <TotalTime>191</TotalTime>
  <Words>1991</Words>
  <Application>Microsoft Office PowerPoint</Application>
  <PresentationFormat>Panorámica</PresentationFormat>
  <Paragraphs>221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13</vt:i4>
      </vt:variant>
    </vt:vector>
  </HeadingPairs>
  <TitlesOfParts>
    <vt:vector size="25" baseType="lpstr">
      <vt:lpstr>Arial</vt:lpstr>
      <vt:lpstr>Calibri</vt:lpstr>
      <vt:lpstr>Montserrat</vt:lpstr>
      <vt:lpstr>Montserrat ExtraLight</vt:lpstr>
      <vt:lpstr>Montserrat Light</vt:lpstr>
      <vt:lpstr>Wingdings</vt:lpstr>
      <vt:lpstr>Diapositiva de título</vt:lpstr>
      <vt:lpstr>Diapositiva de desarrollo</vt:lpstr>
      <vt:lpstr>Diapositiva de Agenda</vt:lpstr>
      <vt:lpstr>Diapositiva de subtítulo</vt:lpstr>
      <vt:lpstr>Diapositiva de contraportada</vt:lpstr>
      <vt:lpstr>VACIA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Samuel Limorti</dc:creator>
  <cp:lastModifiedBy>Jose Angel Lopez Cobo</cp:lastModifiedBy>
  <cp:revision>15</cp:revision>
  <dcterms:created xsi:type="dcterms:W3CDTF">2025-06-23T08:18:35Z</dcterms:created>
  <dcterms:modified xsi:type="dcterms:W3CDTF">2025-08-05T08:03:36Z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0x010100C73BC75C0AA161439B90AAEFA4A7C7C1</vt:lpwstr>
  </property>
  <property fmtid="{D5CDD505-2E9C-101B-9397-08002B2CF9AE}" pid="3" name="MediaServiceImageTags">
    <vt:lpwstr/>
  </property>
</Properties>
</file>